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Montserrat Bold" charset="1" panose="00000800000000000000"/>
      <p:regular r:id="rId7"/>
    </p:embeddedFont>
    <p:embeddedFont>
      <p:font typeface="Montserrat" charset="1" panose="00000500000000000000"/>
      <p:regular r:id="rId8"/>
    </p:embeddedFont>
    <p:embeddedFont>
      <p:font typeface="Cy Grotesk Wide Semi-Bold" charset="1" panose="00000705000000000000"/>
      <p:regular r:id="rId9"/>
    </p:embeddedFont>
    <p:embeddedFont>
      <p:font typeface="Cy Grotesk Wide" charset="1" panose="00000505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image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9E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15873" y="3967078"/>
            <a:ext cx="11123745" cy="4227023"/>
          </a:xfrm>
          <a:custGeom>
            <a:avLst/>
            <a:gdLst/>
            <a:ahLst/>
            <a:cxnLst/>
            <a:rect r="r" b="b" t="t" l="l"/>
            <a:pathLst>
              <a:path h="4227023" w="11123745">
                <a:moveTo>
                  <a:pt x="11123746" y="0"/>
                </a:moveTo>
                <a:lnTo>
                  <a:pt x="0" y="0"/>
                </a:lnTo>
                <a:lnTo>
                  <a:pt x="0" y="4227023"/>
                </a:lnTo>
                <a:lnTo>
                  <a:pt x="11123746" y="4227023"/>
                </a:lnTo>
                <a:lnTo>
                  <a:pt x="1112374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5400000">
            <a:off x="3179631" y="3919516"/>
            <a:ext cx="3467686" cy="2301282"/>
          </a:xfrm>
          <a:custGeom>
            <a:avLst/>
            <a:gdLst/>
            <a:ahLst/>
            <a:cxnLst/>
            <a:rect r="r" b="b" t="t" l="l"/>
            <a:pathLst>
              <a:path h="2301282" w="3467686">
                <a:moveTo>
                  <a:pt x="0" y="2301282"/>
                </a:moveTo>
                <a:lnTo>
                  <a:pt x="3467686" y="2301282"/>
                </a:lnTo>
                <a:lnTo>
                  <a:pt x="3467686" y="0"/>
                </a:lnTo>
                <a:lnTo>
                  <a:pt x="0" y="0"/>
                </a:lnTo>
                <a:lnTo>
                  <a:pt x="0" y="2301282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44857" y="2015200"/>
            <a:ext cx="3467686" cy="2301282"/>
          </a:xfrm>
          <a:custGeom>
            <a:avLst/>
            <a:gdLst/>
            <a:ahLst/>
            <a:cxnLst/>
            <a:rect r="r" b="b" t="t" l="l"/>
            <a:pathLst>
              <a:path h="2301282" w="3467686">
                <a:moveTo>
                  <a:pt x="0" y="0"/>
                </a:moveTo>
                <a:lnTo>
                  <a:pt x="3467686" y="0"/>
                </a:lnTo>
                <a:lnTo>
                  <a:pt x="3467686" y="2301282"/>
                </a:lnTo>
                <a:lnTo>
                  <a:pt x="0" y="2301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583202" y="3402234"/>
            <a:ext cx="3467686" cy="2301282"/>
          </a:xfrm>
          <a:custGeom>
            <a:avLst/>
            <a:gdLst/>
            <a:ahLst/>
            <a:cxnLst/>
            <a:rect r="r" b="b" t="t" l="l"/>
            <a:pathLst>
              <a:path h="2301282" w="3467686">
                <a:moveTo>
                  <a:pt x="0" y="0"/>
                </a:moveTo>
                <a:lnTo>
                  <a:pt x="3467686" y="0"/>
                </a:lnTo>
                <a:lnTo>
                  <a:pt x="3467686" y="2301282"/>
                </a:lnTo>
                <a:lnTo>
                  <a:pt x="0" y="2301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721308" y="-272524"/>
            <a:ext cx="6802767" cy="8133837"/>
            <a:chOff x="0" y="0"/>
            <a:chExt cx="8603361" cy="102867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50" y="-127"/>
              <a:ext cx="8603411" cy="10286873"/>
            </a:xfrm>
            <a:custGeom>
              <a:avLst/>
              <a:gdLst/>
              <a:ahLst/>
              <a:cxnLst/>
              <a:rect r="r" b="b" t="t" l="l"/>
              <a:pathLst>
                <a:path h="10286873" w="8603411">
                  <a:moveTo>
                    <a:pt x="8603411" y="10251440"/>
                  </a:moveTo>
                  <a:cubicBezTo>
                    <a:pt x="8603411" y="10284587"/>
                    <a:pt x="8592743" y="10286873"/>
                    <a:pt x="8564930" y="10286873"/>
                  </a:cubicBezTo>
                  <a:cubicBezTo>
                    <a:pt x="5710351" y="10286238"/>
                    <a:pt x="2855899" y="10286238"/>
                    <a:pt x="1320" y="10286238"/>
                  </a:cubicBezTo>
                  <a:cubicBezTo>
                    <a:pt x="-2744" y="10272395"/>
                    <a:pt x="3606" y="10259822"/>
                    <a:pt x="6527" y="10246995"/>
                  </a:cubicBezTo>
                  <a:cubicBezTo>
                    <a:pt x="132003" y="9685401"/>
                    <a:pt x="257606" y="9123934"/>
                    <a:pt x="383463" y="8562467"/>
                  </a:cubicBezTo>
                  <a:cubicBezTo>
                    <a:pt x="562914" y="7761986"/>
                    <a:pt x="742746" y="6961632"/>
                    <a:pt x="922070" y="6161151"/>
                  </a:cubicBezTo>
                  <a:cubicBezTo>
                    <a:pt x="1143558" y="5172583"/>
                    <a:pt x="1364538" y="4184015"/>
                    <a:pt x="1585899" y="3195574"/>
                  </a:cubicBezTo>
                  <a:cubicBezTo>
                    <a:pt x="1810816" y="2191385"/>
                    <a:pt x="2035860" y="1187323"/>
                    <a:pt x="2261412" y="183261"/>
                  </a:cubicBezTo>
                  <a:cubicBezTo>
                    <a:pt x="2275128" y="122174"/>
                    <a:pt x="2283891" y="59690"/>
                    <a:pt x="2306116" y="635"/>
                  </a:cubicBezTo>
                  <a:cubicBezTo>
                    <a:pt x="4392472" y="635"/>
                    <a:pt x="6478828" y="635"/>
                    <a:pt x="8565184" y="0"/>
                  </a:cubicBezTo>
                  <a:cubicBezTo>
                    <a:pt x="8593505" y="0"/>
                    <a:pt x="8603157" y="3429"/>
                    <a:pt x="8603157" y="35814"/>
                  </a:cubicBezTo>
                  <a:cubicBezTo>
                    <a:pt x="8602395" y="3441065"/>
                    <a:pt x="8602395" y="6846316"/>
                    <a:pt x="8603411" y="10251440"/>
                  </a:cubicBezTo>
                  <a:close/>
                </a:path>
              </a:pathLst>
            </a:custGeom>
            <a:blipFill>
              <a:blip r:embed="rId6"/>
              <a:stretch>
                <a:fillRect l="-56284" t="-1" r="-56284" b="-1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-10800000">
            <a:off x="-414209" y="321785"/>
            <a:ext cx="3467686" cy="2301282"/>
          </a:xfrm>
          <a:custGeom>
            <a:avLst/>
            <a:gdLst/>
            <a:ahLst/>
            <a:cxnLst/>
            <a:rect r="r" b="b" t="t" l="l"/>
            <a:pathLst>
              <a:path h="2301282" w="3467686">
                <a:moveTo>
                  <a:pt x="0" y="0"/>
                </a:moveTo>
                <a:lnTo>
                  <a:pt x="3467685" y="0"/>
                </a:lnTo>
                <a:lnTo>
                  <a:pt x="3467685" y="2301282"/>
                </a:lnTo>
                <a:lnTo>
                  <a:pt x="0" y="2301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783206">
            <a:off x="6456188" y="-159618"/>
            <a:ext cx="302111" cy="7905948"/>
            <a:chOff x="0" y="0"/>
            <a:chExt cx="108625" cy="284259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8625" cy="2842595"/>
            </a:xfrm>
            <a:custGeom>
              <a:avLst/>
              <a:gdLst/>
              <a:ahLst/>
              <a:cxnLst/>
              <a:rect r="r" b="b" t="t" l="l"/>
              <a:pathLst>
                <a:path h="2842595" w="108625">
                  <a:moveTo>
                    <a:pt x="0" y="0"/>
                  </a:moveTo>
                  <a:lnTo>
                    <a:pt x="108625" y="0"/>
                  </a:lnTo>
                  <a:lnTo>
                    <a:pt x="108625" y="2842595"/>
                  </a:lnTo>
                  <a:lnTo>
                    <a:pt x="0" y="2842595"/>
                  </a:lnTo>
                  <a:close/>
                </a:path>
              </a:pathLst>
            </a:custGeom>
            <a:solidFill>
              <a:srgbClr val="D3E4EA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08625" cy="2842595"/>
            </a:xfrm>
            <a:prstGeom prst="rect">
              <a:avLst/>
            </a:prstGeom>
          </p:spPr>
          <p:txBody>
            <a:bodyPr anchor="ctr" rtlCol="false" tIns="50634" lIns="50634" bIns="50634" rIns="50634"/>
            <a:lstStyle/>
            <a:p>
              <a:pPr algn="ctr">
                <a:lnSpc>
                  <a:spcPts val="1704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839840" y="5576660"/>
            <a:ext cx="3660010" cy="0"/>
          </a:xfrm>
          <a:prstGeom prst="line">
            <a:avLst/>
          </a:prstGeom>
          <a:ln cap="flat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3405901" y="-384767"/>
            <a:ext cx="3467686" cy="2301282"/>
          </a:xfrm>
          <a:custGeom>
            <a:avLst/>
            <a:gdLst/>
            <a:ahLst/>
            <a:cxnLst/>
            <a:rect r="r" b="b" t="t" l="l"/>
            <a:pathLst>
              <a:path h="2301282" w="3467686">
                <a:moveTo>
                  <a:pt x="0" y="0"/>
                </a:moveTo>
                <a:lnTo>
                  <a:pt x="3467686" y="0"/>
                </a:lnTo>
                <a:lnTo>
                  <a:pt x="3467686" y="2301282"/>
                </a:lnTo>
                <a:lnTo>
                  <a:pt x="0" y="2301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55642" y="321785"/>
            <a:ext cx="1617215" cy="1617215"/>
          </a:xfrm>
          <a:custGeom>
            <a:avLst/>
            <a:gdLst/>
            <a:ahLst/>
            <a:cxnLst/>
            <a:rect r="r" b="b" t="t" l="l"/>
            <a:pathLst>
              <a:path h="1617215" w="1617215">
                <a:moveTo>
                  <a:pt x="0" y="0"/>
                </a:moveTo>
                <a:lnTo>
                  <a:pt x="1617215" y="0"/>
                </a:lnTo>
                <a:lnTo>
                  <a:pt x="1617215" y="1617215"/>
                </a:lnTo>
                <a:lnTo>
                  <a:pt x="0" y="16172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58890" y="5676672"/>
            <a:ext cx="1646354" cy="1631769"/>
            <a:chOff x="0" y="0"/>
            <a:chExt cx="590016" cy="58478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90016" cy="584789"/>
            </a:xfrm>
            <a:custGeom>
              <a:avLst/>
              <a:gdLst/>
              <a:ahLst/>
              <a:cxnLst/>
              <a:rect r="r" b="b" t="t" l="l"/>
              <a:pathLst>
                <a:path h="584789" w="590016">
                  <a:moveTo>
                    <a:pt x="0" y="0"/>
                  </a:moveTo>
                  <a:lnTo>
                    <a:pt x="590016" y="0"/>
                  </a:lnTo>
                  <a:lnTo>
                    <a:pt x="590016" y="584789"/>
                  </a:lnTo>
                  <a:lnTo>
                    <a:pt x="0" y="584789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590016" cy="5847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323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022770" y="610737"/>
            <a:ext cx="3781408" cy="1254975"/>
            <a:chOff x="0" y="0"/>
            <a:chExt cx="5041877" cy="1673300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1792809" y="0"/>
              <a:ext cx="1260796" cy="1260796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231585" y="0"/>
                    </a:moveTo>
                    <a:lnTo>
                      <a:pt x="581215" y="0"/>
                    </a:lnTo>
                    <a:cubicBezTo>
                      <a:pt x="709116" y="0"/>
                      <a:pt x="812800" y="103684"/>
                      <a:pt x="812800" y="231585"/>
                    </a:cubicBezTo>
                    <a:lnTo>
                      <a:pt x="812800" y="581215"/>
                    </a:lnTo>
                    <a:cubicBezTo>
                      <a:pt x="812800" y="709116"/>
                      <a:pt x="709116" y="812800"/>
                      <a:pt x="581215" y="812800"/>
                    </a:cubicBezTo>
                    <a:lnTo>
                      <a:pt x="231585" y="812800"/>
                    </a:lnTo>
                    <a:cubicBezTo>
                      <a:pt x="103684" y="812800"/>
                      <a:pt x="0" y="709116"/>
                      <a:pt x="0" y="581215"/>
                    </a:cubicBezTo>
                    <a:lnTo>
                      <a:pt x="0" y="231585"/>
                    </a:lnTo>
                    <a:cubicBezTo>
                      <a:pt x="0" y="103684"/>
                      <a:pt x="103684" y="0"/>
                      <a:pt x="231585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0" t="-16666" r="0" b="-16666"/>
                </a:stretch>
              </a:blipFill>
              <a:ln w="9525" cap="rnd">
                <a:solidFill>
                  <a:srgbClr val="BFBFBF"/>
                </a:solidFill>
                <a:prstDash val="solid"/>
                <a:round/>
              </a:ln>
            </p:spPr>
          </p:sp>
        </p:grpSp>
        <p:grpSp>
          <p:nvGrpSpPr>
            <p:cNvPr name="Group 21" id="21"/>
            <p:cNvGrpSpPr/>
            <p:nvPr/>
          </p:nvGrpSpPr>
          <p:grpSpPr>
            <a:xfrm rot="0">
              <a:off x="3585618" y="0"/>
              <a:ext cx="1260796" cy="1260796"/>
              <a:chOff x="0" y="0"/>
              <a:chExt cx="812800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231585" y="0"/>
                    </a:moveTo>
                    <a:lnTo>
                      <a:pt x="581215" y="0"/>
                    </a:lnTo>
                    <a:cubicBezTo>
                      <a:pt x="709116" y="0"/>
                      <a:pt x="812800" y="103684"/>
                      <a:pt x="812800" y="231585"/>
                    </a:cubicBezTo>
                    <a:lnTo>
                      <a:pt x="812800" y="581215"/>
                    </a:lnTo>
                    <a:cubicBezTo>
                      <a:pt x="812800" y="709116"/>
                      <a:pt x="709116" y="812800"/>
                      <a:pt x="581215" y="812800"/>
                    </a:cubicBezTo>
                    <a:lnTo>
                      <a:pt x="231585" y="812800"/>
                    </a:lnTo>
                    <a:cubicBezTo>
                      <a:pt x="103684" y="812800"/>
                      <a:pt x="0" y="709116"/>
                      <a:pt x="0" y="581215"/>
                    </a:cubicBezTo>
                    <a:lnTo>
                      <a:pt x="0" y="231585"/>
                    </a:lnTo>
                    <a:cubicBezTo>
                      <a:pt x="0" y="103684"/>
                      <a:pt x="103684" y="0"/>
                      <a:pt x="231585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15448" t="0" r="-34364" b="0"/>
                </a:stretch>
              </a:blipFill>
              <a:ln w="9525" cap="rnd">
                <a:solidFill>
                  <a:srgbClr val="BFBFBF"/>
                </a:solidFill>
                <a:prstDash val="solid"/>
                <a:round/>
              </a:ln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0" y="0"/>
              <a:ext cx="1260796" cy="1260796"/>
              <a:chOff x="0" y="0"/>
              <a:chExt cx="812800" cy="81280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231585" y="0"/>
                    </a:moveTo>
                    <a:lnTo>
                      <a:pt x="581215" y="0"/>
                    </a:lnTo>
                    <a:cubicBezTo>
                      <a:pt x="709116" y="0"/>
                      <a:pt x="812800" y="103684"/>
                      <a:pt x="812800" y="231585"/>
                    </a:cubicBezTo>
                    <a:lnTo>
                      <a:pt x="812800" y="581215"/>
                    </a:lnTo>
                    <a:cubicBezTo>
                      <a:pt x="812800" y="709116"/>
                      <a:pt x="709116" y="812800"/>
                      <a:pt x="581215" y="812800"/>
                    </a:cubicBezTo>
                    <a:lnTo>
                      <a:pt x="231585" y="812800"/>
                    </a:lnTo>
                    <a:cubicBezTo>
                      <a:pt x="103684" y="812800"/>
                      <a:pt x="0" y="709116"/>
                      <a:pt x="0" y="581215"/>
                    </a:cubicBezTo>
                    <a:lnTo>
                      <a:pt x="0" y="231585"/>
                    </a:lnTo>
                    <a:cubicBezTo>
                      <a:pt x="0" y="103684"/>
                      <a:pt x="103684" y="0"/>
                      <a:pt x="231585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25117" t="0" r="-25117" b="0"/>
                </a:stretch>
              </a:blipFill>
            </p:spPr>
          </p:sp>
        </p:grpSp>
        <p:sp>
          <p:nvSpPr>
            <p:cNvPr name="TextBox 25" id="25"/>
            <p:cNvSpPr txBox="true"/>
            <p:nvPr/>
          </p:nvSpPr>
          <p:spPr>
            <a:xfrm rot="0">
              <a:off x="3390155" y="1362510"/>
              <a:ext cx="1651722" cy="3107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04"/>
                </a:lnSpc>
                <a:spcBef>
                  <a:spcPct val="0"/>
                </a:spcBef>
              </a:pPr>
              <a:r>
                <a:rPr lang="en-US" b="true" sz="1535" strike="noStrike" u="non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ECONOMICI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1515504" y="1362510"/>
              <a:ext cx="1815405" cy="3028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09"/>
                </a:lnSpc>
                <a:spcBef>
                  <a:spcPct val="0"/>
                </a:spcBef>
              </a:pPr>
              <a:r>
                <a:rPr lang="en-US" b="true" sz="1539" strike="noStrike" u="non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AMBIENTALI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45263" y="1362510"/>
              <a:ext cx="1170270" cy="3107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04"/>
                </a:lnSpc>
                <a:spcBef>
                  <a:spcPct val="0"/>
                </a:spcBef>
              </a:pPr>
              <a:r>
                <a:rPr lang="en-US" b="true" sz="1535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SOCIALI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858890" y="5676672"/>
            <a:ext cx="1646354" cy="1646354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1"/>
              <a:stretch>
                <a:fillRect l="0" t="-284" r="0" b="-284"/>
              </a:stretch>
            </a:blipFill>
            <a:ln w="9525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2144857" y="188743"/>
            <a:ext cx="572068" cy="742736"/>
            <a:chOff x="0" y="0"/>
            <a:chExt cx="315353" cy="40943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15353" cy="409435"/>
            </a:xfrm>
            <a:custGeom>
              <a:avLst/>
              <a:gdLst/>
              <a:ahLst/>
              <a:cxnLst/>
              <a:rect r="r" b="b" t="t" l="l"/>
              <a:pathLst>
                <a:path h="409435" w="315353">
                  <a:moveTo>
                    <a:pt x="0" y="0"/>
                  </a:moveTo>
                  <a:lnTo>
                    <a:pt x="315353" y="0"/>
                  </a:lnTo>
                  <a:lnTo>
                    <a:pt x="315353" y="409435"/>
                  </a:lnTo>
                  <a:lnTo>
                    <a:pt x="0" y="409435"/>
                  </a:lnTo>
                  <a:close/>
                </a:path>
              </a:pathLst>
            </a:custGeom>
            <a:blipFill>
              <a:blip r:embed="rId12"/>
              <a:stretch>
                <a:fillRect l="-14916" t="0" r="-14916" b="0"/>
              </a:stretch>
            </a:blip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2144857" y="1041875"/>
            <a:ext cx="572068" cy="742736"/>
            <a:chOff x="0" y="0"/>
            <a:chExt cx="315353" cy="40943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315353" cy="409435"/>
            </a:xfrm>
            <a:custGeom>
              <a:avLst/>
              <a:gdLst/>
              <a:ahLst/>
              <a:cxnLst/>
              <a:rect r="r" b="b" t="t" l="l"/>
              <a:pathLst>
                <a:path h="409435" w="315353">
                  <a:moveTo>
                    <a:pt x="0" y="0"/>
                  </a:moveTo>
                  <a:lnTo>
                    <a:pt x="315353" y="0"/>
                  </a:lnTo>
                  <a:lnTo>
                    <a:pt x="315353" y="409435"/>
                  </a:lnTo>
                  <a:lnTo>
                    <a:pt x="0" y="409435"/>
                  </a:lnTo>
                  <a:close/>
                </a:path>
              </a:pathLst>
            </a:custGeom>
            <a:blipFill>
              <a:blip r:embed="rId13"/>
              <a:stretch>
                <a:fillRect l="-4171" t="0" r="-4171" b="0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858890" y="3088504"/>
            <a:ext cx="5205225" cy="1484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704"/>
              </a:lnSpc>
              <a:spcBef>
                <a:spcPct val="0"/>
              </a:spcBef>
            </a:pPr>
            <a:r>
              <a:rPr lang="en-US" sz="153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 Comunità Energetica Rinnovabile è un’associazione di tipo non riconosciuta costituita dal comune per coinvolgere gratuitamente i cittadini in uno scambio collettivo di energia prodotta in eccesso sul territorio. Non si vende e non si paga, ma è possibile risparmiare e aiutare il prossimo: scopri come su www.cerinrete.it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684198" y="5714772"/>
            <a:ext cx="2301275" cy="1065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4"/>
              </a:lnSpc>
              <a:spcBef>
                <a:spcPct val="0"/>
              </a:spcBef>
            </a:pPr>
            <a:r>
              <a:rPr lang="en-US" b="true" sz="153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Inquadra il QR </a:t>
            </a:r>
            <a:r>
              <a:rPr lang="en-US" sz="153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code e iscriviti alla CER: è gratuito e puoi recedere in qualunque momento.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484377" y="188743"/>
            <a:ext cx="2858193" cy="340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8"/>
              </a:lnSpc>
              <a:spcBef>
                <a:spcPct val="0"/>
              </a:spcBef>
            </a:pPr>
            <a:r>
              <a:rPr lang="en-US" b="true" sz="1187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 VANTAGGI DI ESSERE SOCI DI UNA CER SONO: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839840" y="1945090"/>
            <a:ext cx="5224275" cy="827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7"/>
              </a:lnSpc>
            </a:pPr>
            <a:r>
              <a:rPr lang="en-US" sz="2935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ISCRIVITI ALLA CER DI VENARIA REALE CASELLE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9215" y="4762231"/>
            <a:ext cx="5284900" cy="460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94"/>
              </a:lnSpc>
            </a:pPr>
            <a:r>
              <a:rPr lang="en-US" sz="995" b="true">
                <a:solidFill>
                  <a:srgbClr val="000000"/>
                </a:solidFill>
                <a:latin typeface="Cy Grotesk Wide Semi-Bold"/>
                <a:ea typeface="Cy Grotesk Wide Semi-Bold"/>
                <a:cs typeface="Cy Grotesk Wide Semi-Bold"/>
                <a:sym typeface="Cy Grotesk Wide Semi-Bold"/>
              </a:rPr>
              <a:t>Entra nella CER se risiedi nel comune di:</a:t>
            </a:r>
          </a:p>
          <a:p>
            <a:pPr algn="just">
              <a:lnSpc>
                <a:spcPts val="1194"/>
              </a:lnSpc>
              <a:spcBef>
                <a:spcPct val="0"/>
              </a:spcBef>
            </a:pPr>
            <a:r>
              <a:rPr lang="en-US" sz="995">
                <a:solidFill>
                  <a:srgbClr val="000000"/>
                </a:solidFill>
                <a:latin typeface="Cy Grotesk Wide"/>
                <a:ea typeface="Cy Grotesk Wide"/>
                <a:cs typeface="Cy Grotesk Wide"/>
                <a:sym typeface="Cy Grotesk Wide"/>
              </a:rPr>
              <a:t>Borgaro Torinese, Caselle Torinese, Collegno, Druento, Robassomero, San Maurizio Canavese, Torino, Venar</a:t>
            </a:r>
            <a:r>
              <a:rPr lang="en-US" sz="995">
                <a:solidFill>
                  <a:srgbClr val="000000"/>
                </a:solidFill>
                <a:latin typeface="Cy Grotesk Wide"/>
                <a:ea typeface="Cy Grotesk Wide"/>
                <a:cs typeface="Cy Grotesk Wide"/>
                <a:sym typeface="Cy Grotesk Wide"/>
              </a:rPr>
              <a:t>ia Reale.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DAGkPKKlgLM</dc:identifier>
  <dcterms:modified xsi:type="dcterms:W3CDTF">2011-08-01T06:04:30Z</dcterms:modified>
  <cp:revision>1</cp:revision>
  <dc:title>A5 Locandine (A4 (orizzontale))</dc:title>
</cp:coreProperties>
</file>