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Montaser Arabic Semi-Bold" charset="1" panose="00000700000000000000"/>
      <p:regular r:id="rId7"/>
    </p:embeddedFont>
    <p:embeddedFont>
      <p:font typeface="Montaser Arabic Bold" charset="1" panose="00000800000000000000"/>
      <p:regular r:id="rId8"/>
    </p:embeddedFont>
    <p:embeddedFont>
      <p:font typeface="Montaser Arabic Medium" charset="1" panose="00000600000000000000"/>
      <p:regular r:id="rId9"/>
    </p:embeddedFont>
    <p:embeddedFont>
      <p:font typeface="Montaser Arabic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https://www.comune.gussago.bs.it" TargetMode="External" Type="http://schemas.openxmlformats.org/officeDocument/2006/relationships/hyperlink"/><Relationship Id="rId17" Target="https://www.comune.gussago.bs.it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780000" y="3631455"/>
            <a:ext cx="3534308" cy="6130860"/>
            <a:chOff x="0" y="0"/>
            <a:chExt cx="1266616" cy="21971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66616" cy="2197162"/>
            </a:xfrm>
            <a:custGeom>
              <a:avLst/>
              <a:gdLst/>
              <a:ahLst/>
              <a:cxnLst/>
              <a:rect r="r" b="b" t="t" l="l"/>
              <a:pathLst>
                <a:path h="2197162" w="1266616">
                  <a:moveTo>
                    <a:pt x="54763" y="0"/>
                  </a:moveTo>
                  <a:lnTo>
                    <a:pt x="1211854" y="0"/>
                  </a:lnTo>
                  <a:cubicBezTo>
                    <a:pt x="1242098" y="0"/>
                    <a:pt x="1266616" y="24518"/>
                    <a:pt x="1266616" y="54763"/>
                  </a:cubicBezTo>
                  <a:lnTo>
                    <a:pt x="1266616" y="2142399"/>
                  </a:lnTo>
                  <a:cubicBezTo>
                    <a:pt x="1266616" y="2172644"/>
                    <a:pt x="1242098" y="2197162"/>
                    <a:pt x="1211854" y="2197162"/>
                  </a:cubicBezTo>
                  <a:lnTo>
                    <a:pt x="54763" y="2197162"/>
                  </a:lnTo>
                  <a:cubicBezTo>
                    <a:pt x="24518" y="2197162"/>
                    <a:pt x="0" y="2172644"/>
                    <a:pt x="0" y="2142399"/>
                  </a:cubicBezTo>
                  <a:lnTo>
                    <a:pt x="0" y="54763"/>
                  </a:lnTo>
                  <a:cubicBezTo>
                    <a:pt x="0" y="24518"/>
                    <a:pt x="24518" y="0"/>
                    <a:pt x="54763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1266616" cy="22066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340617" y="-409847"/>
            <a:ext cx="8241235" cy="3124813"/>
            <a:chOff x="0" y="0"/>
            <a:chExt cx="2953473" cy="111986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953473" cy="1119863"/>
            </a:xfrm>
            <a:custGeom>
              <a:avLst/>
              <a:gdLst/>
              <a:ahLst/>
              <a:cxnLst/>
              <a:rect r="r" b="b" t="t" l="l"/>
              <a:pathLst>
                <a:path h="1119863" w="2953473">
                  <a:moveTo>
                    <a:pt x="0" y="0"/>
                  </a:moveTo>
                  <a:lnTo>
                    <a:pt x="2953473" y="0"/>
                  </a:lnTo>
                  <a:lnTo>
                    <a:pt x="2953473" y="1119863"/>
                  </a:lnTo>
                  <a:lnTo>
                    <a:pt x="0" y="1119863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2953473" cy="11293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35733" y="3070987"/>
            <a:ext cx="3154225" cy="2440003"/>
            <a:chOff x="0" y="0"/>
            <a:chExt cx="1130403" cy="87444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30403" cy="874442"/>
            </a:xfrm>
            <a:custGeom>
              <a:avLst/>
              <a:gdLst/>
              <a:ahLst/>
              <a:cxnLst/>
              <a:rect r="r" b="b" t="t" l="l"/>
              <a:pathLst>
                <a:path h="874442" w="1130403">
                  <a:moveTo>
                    <a:pt x="61362" y="0"/>
                  </a:moveTo>
                  <a:lnTo>
                    <a:pt x="1069042" y="0"/>
                  </a:lnTo>
                  <a:cubicBezTo>
                    <a:pt x="1102931" y="0"/>
                    <a:pt x="1130403" y="27472"/>
                    <a:pt x="1130403" y="61362"/>
                  </a:cubicBezTo>
                  <a:lnTo>
                    <a:pt x="1130403" y="813081"/>
                  </a:lnTo>
                  <a:cubicBezTo>
                    <a:pt x="1130403" y="846970"/>
                    <a:pt x="1102931" y="874442"/>
                    <a:pt x="1069042" y="874442"/>
                  </a:cubicBezTo>
                  <a:lnTo>
                    <a:pt x="61362" y="874442"/>
                  </a:lnTo>
                  <a:cubicBezTo>
                    <a:pt x="27472" y="874442"/>
                    <a:pt x="0" y="846970"/>
                    <a:pt x="0" y="813081"/>
                  </a:cubicBezTo>
                  <a:lnTo>
                    <a:pt x="0" y="61362"/>
                  </a:lnTo>
                  <a:cubicBezTo>
                    <a:pt x="0" y="27472"/>
                    <a:pt x="27472" y="0"/>
                    <a:pt x="61362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"/>
              <a:ext cx="1130403" cy="8839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45692" y="243058"/>
            <a:ext cx="7068617" cy="4917299"/>
            <a:chOff x="0" y="0"/>
            <a:chExt cx="3505200" cy="24384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505200" cy="2438400"/>
            </a:xfrm>
            <a:custGeom>
              <a:avLst/>
              <a:gdLst/>
              <a:ahLst/>
              <a:cxnLst/>
              <a:rect r="r" b="b" t="t" l="l"/>
              <a:pathLst>
                <a:path h="2438400" w="3505200">
                  <a:moveTo>
                    <a:pt x="0" y="0"/>
                  </a:moveTo>
                  <a:lnTo>
                    <a:pt x="0" y="2438400"/>
                  </a:lnTo>
                  <a:lnTo>
                    <a:pt x="3505200" y="1892300"/>
                  </a:lnTo>
                  <a:lnTo>
                    <a:pt x="3505200" y="0"/>
                  </a:lnTo>
                  <a:close/>
                </a:path>
              </a:pathLst>
            </a:custGeom>
            <a:blipFill>
              <a:blip r:embed="rId2"/>
              <a:stretch>
                <a:fillRect l="-2206" t="0" r="-2206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35733" y="3057866"/>
            <a:ext cx="3154225" cy="2440003"/>
            <a:chOff x="0" y="0"/>
            <a:chExt cx="1130403" cy="87444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30403" cy="874442"/>
            </a:xfrm>
            <a:custGeom>
              <a:avLst/>
              <a:gdLst/>
              <a:ahLst/>
              <a:cxnLst/>
              <a:rect r="r" b="b" t="t" l="l"/>
              <a:pathLst>
                <a:path h="874442" w="1130403">
                  <a:moveTo>
                    <a:pt x="61362" y="0"/>
                  </a:moveTo>
                  <a:lnTo>
                    <a:pt x="1069042" y="0"/>
                  </a:lnTo>
                  <a:cubicBezTo>
                    <a:pt x="1102931" y="0"/>
                    <a:pt x="1130403" y="27472"/>
                    <a:pt x="1130403" y="61362"/>
                  </a:cubicBezTo>
                  <a:lnTo>
                    <a:pt x="1130403" y="813081"/>
                  </a:lnTo>
                  <a:cubicBezTo>
                    <a:pt x="1130403" y="846970"/>
                    <a:pt x="1102931" y="874442"/>
                    <a:pt x="1069042" y="874442"/>
                  </a:cubicBezTo>
                  <a:lnTo>
                    <a:pt x="61362" y="874442"/>
                  </a:lnTo>
                  <a:cubicBezTo>
                    <a:pt x="27472" y="874442"/>
                    <a:pt x="0" y="846970"/>
                    <a:pt x="0" y="813081"/>
                  </a:cubicBezTo>
                  <a:lnTo>
                    <a:pt x="0" y="61362"/>
                  </a:lnTo>
                  <a:cubicBezTo>
                    <a:pt x="0" y="27472"/>
                    <a:pt x="27472" y="0"/>
                    <a:pt x="61362" y="0"/>
                  </a:cubicBezTo>
                  <a:close/>
                </a:path>
              </a:pathLst>
            </a:custGeom>
            <a:solidFill>
              <a:srgbClr val="5271FF">
                <a:alpha val="64706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"/>
              <a:ext cx="1130403" cy="8839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-181996" y="6450369"/>
            <a:ext cx="3742921" cy="3311946"/>
            <a:chOff x="0" y="0"/>
            <a:chExt cx="1341378" cy="118692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341378" cy="1186927"/>
            </a:xfrm>
            <a:custGeom>
              <a:avLst/>
              <a:gdLst/>
              <a:ahLst/>
              <a:cxnLst/>
              <a:rect r="r" b="b" t="t" l="l"/>
              <a:pathLst>
                <a:path h="1186927" w="1341378">
                  <a:moveTo>
                    <a:pt x="51710" y="0"/>
                  </a:moveTo>
                  <a:lnTo>
                    <a:pt x="1289668" y="0"/>
                  </a:lnTo>
                  <a:cubicBezTo>
                    <a:pt x="1318227" y="0"/>
                    <a:pt x="1341378" y="23152"/>
                    <a:pt x="1341378" y="51710"/>
                  </a:cubicBezTo>
                  <a:lnTo>
                    <a:pt x="1341378" y="1135216"/>
                  </a:lnTo>
                  <a:cubicBezTo>
                    <a:pt x="1341378" y="1163775"/>
                    <a:pt x="1318227" y="1186927"/>
                    <a:pt x="1289668" y="1186927"/>
                  </a:cubicBezTo>
                  <a:lnTo>
                    <a:pt x="51710" y="1186927"/>
                  </a:lnTo>
                  <a:cubicBezTo>
                    <a:pt x="23152" y="1186927"/>
                    <a:pt x="0" y="1163775"/>
                    <a:pt x="0" y="1135216"/>
                  </a:cubicBezTo>
                  <a:lnTo>
                    <a:pt x="0" y="51710"/>
                  </a:lnTo>
                  <a:cubicBezTo>
                    <a:pt x="0" y="23152"/>
                    <a:pt x="23152" y="0"/>
                    <a:pt x="51710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9525"/>
              <a:ext cx="1341378" cy="11964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3958236" y="6042517"/>
            <a:ext cx="997889" cy="997938"/>
            <a:chOff x="0" y="0"/>
            <a:chExt cx="357621" cy="35763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57621" cy="357638"/>
            </a:xfrm>
            <a:custGeom>
              <a:avLst/>
              <a:gdLst/>
              <a:ahLst/>
              <a:cxnLst/>
              <a:rect r="r" b="b" t="t" l="l"/>
              <a:pathLst>
                <a:path h="357638" w="357621">
                  <a:moveTo>
                    <a:pt x="116374" y="0"/>
                  </a:moveTo>
                  <a:lnTo>
                    <a:pt x="241247" y="0"/>
                  </a:lnTo>
                  <a:cubicBezTo>
                    <a:pt x="272111" y="0"/>
                    <a:pt x="301711" y="12261"/>
                    <a:pt x="323536" y="34085"/>
                  </a:cubicBezTo>
                  <a:cubicBezTo>
                    <a:pt x="345360" y="55910"/>
                    <a:pt x="357621" y="85510"/>
                    <a:pt x="357621" y="116374"/>
                  </a:cubicBezTo>
                  <a:lnTo>
                    <a:pt x="357621" y="241264"/>
                  </a:lnTo>
                  <a:cubicBezTo>
                    <a:pt x="357621" y="272128"/>
                    <a:pt x="345360" y="301729"/>
                    <a:pt x="323536" y="323553"/>
                  </a:cubicBezTo>
                  <a:cubicBezTo>
                    <a:pt x="301711" y="345378"/>
                    <a:pt x="272111" y="357638"/>
                    <a:pt x="241247" y="357638"/>
                  </a:cubicBezTo>
                  <a:lnTo>
                    <a:pt x="116374" y="357638"/>
                  </a:lnTo>
                  <a:cubicBezTo>
                    <a:pt x="85510" y="357638"/>
                    <a:pt x="55910" y="345378"/>
                    <a:pt x="34085" y="323553"/>
                  </a:cubicBezTo>
                  <a:cubicBezTo>
                    <a:pt x="12261" y="301729"/>
                    <a:pt x="0" y="272128"/>
                    <a:pt x="0" y="241264"/>
                  </a:cubicBezTo>
                  <a:lnTo>
                    <a:pt x="0" y="116374"/>
                  </a:lnTo>
                  <a:cubicBezTo>
                    <a:pt x="0" y="85510"/>
                    <a:pt x="12261" y="55910"/>
                    <a:pt x="34085" y="34085"/>
                  </a:cubicBezTo>
                  <a:cubicBezTo>
                    <a:pt x="55910" y="12261"/>
                    <a:pt x="85510" y="0"/>
                    <a:pt x="11637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357621" cy="3671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958236" y="7275957"/>
            <a:ext cx="997889" cy="997938"/>
            <a:chOff x="0" y="0"/>
            <a:chExt cx="357621" cy="35763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357621" cy="357638"/>
            </a:xfrm>
            <a:custGeom>
              <a:avLst/>
              <a:gdLst/>
              <a:ahLst/>
              <a:cxnLst/>
              <a:rect r="r" b="b" t="t" l="l"/>
              <a:pathLst>
                <a:path h="357638" w="357621">
                  <a:moveTo>
                    <a:pt x="116374" y="0"/>
                  </a:moveTo>
                  <a:lnTo>
                    <a:pt x="241247" y="0"/>
                  </a:lnTo>
                  <a:cubicBezTo>
                    <a:pt x="272111" y="0"/>
                    <a:pt x="301711" y="12261"/>
                    <a:pt x="323536" y="34085"/>
                  </a:cubicBezTo>
                  <a:cubicBezTo>
                    <a:pt x="345360" y="55910"/>
                    <a:pt x="357621" y="85510"/>
                    <a:pt x="357621" y="116374"/>
                  </a:cubicBezTo>
                  <a:lnTo>
                    <a:pt x="357621" y="241264"/>
                  </a:lnTo>
                  <a:cubicBezTo>
                    <a:pt x="357621" y="272128"/>
                    <a:pt x="345360" y="301729"/>
                    <a:pt x="323536" y="323553"/>
                  </a:cubicBezTo>
                  <a:cubicBezTo>
                    <a:pt x="301711" y="345378"/>
                    <a:pt x="272111" y="357638"/>
                    <a:pt x="241247" y="357638"/>
                  </a:cubicBezTo>
                  <a:lnTo>
                    <a:pt x="116374" y="357638"/>
                  </a:lnTo>
                  <a:cubicBezTo>
                    <a:pt x="85510" y="357638"/>
                    <a:pt x="55910" y="345378"/>
                    <a:pt x="34085" y="323553"/>
                  </a:cubicBezTo>
                  <a:cubicBezTo>
                    <a:pt x="12261" y="301729"/>
                    <a:pt x="0" y="272128"/>
                    <a:pt x="0" y="241264"/>
                  </a:cubicBezTo>
                  <a:lnTo>
                    <a:pt x="0" y="116374"/>
                  </a:lnTo>
                  <a:cubicBezTo>
                    <a:pt x="0" y="85510"/>
                    <a:pt x="12261" y="55910"/>
                    <a:pt x="34085" y="34085"/>
                  </a:cubicBezTo>
                  <a:cubicBezTo>
                    <a:pt x="55910" y="12261"/>
                    <a:pt x="85510" y="0"/>
                    <a:pt x="11637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9525"/>
              <a:ext cx="357621" cy="3671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994932" y="8509398"/>
            <a:ext cx="997889" cy="997938"/>
            <a:chOff x="0" y="0"/>
            <a:chExt cx="357621" cy="35763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57621" cy="357638"/>
            </a:xfrm>
            <a:custGeom>
              <a:avLst/>
              <a:gdLst/>
              <a:ahLst/>
              <a:cxnLst/>
              <a:rect r="r" b="b" t="t" l="l"/>
              <a:pathLst>
                <a:path h="357638" w="357621">
                  <a:moveTo>
                    <a:pt x="116374" y="0"/>
                  </a:moveTo>
                  <a:lnTo>
                    <a:pt x="241247" y="0"/>
                  </a:lnTo>
                  <a:cubicBezTo>
                    <a:pt x="272111" y="0"/>
                    <a:pt x="301711" y="12261"/>
                    <a:pt x="323536" y="34085"/>
                  </a:cubicBezTo>
                  <a:cubicBezTo>
                    <a:pt x="345360" y="55910"/>
                    <a:pt x="357621" y="85510"/>
                    <a:pt x="357621" y="116374"/>
                  </a:cubicBezTo>
                  <a:lnTo>
                    <a:pt x="357621" y="241264"/>
                  </a:lnTo>
                  <a:cubicBezTo>
                    <a:pt x="357621" y="272128"/>
                    <a:pt x="345360" y="301729"/>
                    <a:pt x="323536" y="323553"/>
                  </a:cubicBezTo>
                  <a:cubicBezTo>
                    <a:pt x="301711" y="345378"/>
                    <a:pt x="272111" y="357638"/>
                    <a:pt x="241247" y="357638"/>
                  </a:cubicBezTo>
                  <a:lnTo>
                    <a:pt x="116374" y="357638"/>
                  </a:lnTo>
                  <a:cubicBezTo>
                    <a:pt x="85510" y="357638"/>
                    <a:pt x="55910" y="345378"/>
                    <a:pt x="34085" y="323553"/>
                  </a:cubicBezTo>
                  <a:cubicBezTo>
                    <a:pt x="12261" y="301729"/>
                    <a:pt x="0" y="272128"/>
                    <a:pt x="0" y="241264"/>
                  </a:cubicBezTo>
                  <a:lnTo>
                    <a:pt x="0" y="116374"/>
                  </a:lnTo>
                  <a:cubicBezTo>
                    <a:pt x="0" y="85510"/>
                    <a:pt x="12261" y="55910"/>
                    <a:pt x="34085" y="34085"/>
                  </a:cubicBezTo>
                  <a:cubicBezTo>
                    <a:pt x="55910" y="12261"/>
                    <a:pt x="85510" y="0"/>
                    <a:pt x="11637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9525"/>
              <a:ext cx="357621" cy="3671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sp>
        <p:nvSpPr>
          <p:cNvPr name="AutoShape 28" id="28"/>
          <p:cNvSpPr/>
          <p:nvPr/>
        </p:nvSpPr>
        <p:spPr>
          <a:xfrm flipV="true">
            <a:off x="-340617" y="10202775"/>
            <a:ext cx="8241235" cy="0"/>
          </a:xfrm>
          <a:prstGeom prst="line">
            <a:avLst/>
          </a:prstGeom>
          <a:ln cap="flat" w="95250">
            <a:solidFill>
              <a:srgbClr val="5271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9" id="29"/>
          <p:cNvGrpSpPr/>
          <p:nvPr/>
        </p:nvGrpSpPr>
        <p:grpSpPr>
          <a:xfrm rot="0">
            <a:off x="298671" y="9936000"/>
            <a:ext cx="6962658" cy="533551"/>
            <a:chOff x="0" y="0"/>
            <a:chExt cx="2495260" cy="191213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495260" cy="191213"/>
            </a:xfrm>
            <a:custGeom>
              <a:avLst/>
              <a:gdLst/>
              <a:ahLst/>
              <a:cxnLst/>
              <a:rect r="r" b="b" t="t" l="l"/>
              <a:pathLst>
                <a:path h="191213" w="2495260">
                  <a:moveTo>
                    <a:pt x="95606" y="0"/>
                  </a:moveTo>
                  <a:lnTo>
                    <a:pt x="2399653" y="0"/>
                  </a:lnTo>
                  <a:cubicBezTo>
                    <a:pt x="2425010" y="0"/>
                    <a:pt x="2449327" y="10073"/>
                    <a:pt x="2467257" y="28002"/>
                  </a:cubicBezTo>
                  <a:cubicBezTo>
                    <a:pt x="2485187" y="45932"/>
                    <a:pt x="2495260" y="70250"/>
                    <a:pt x="2495260" y="95606"/>
                  </a:cubicBezTo>
                  <a:lnTo>
                    <a:pt x="2495260" y="95606"/>
                  </a:lnTo>
                  <a:cubicBezTo>
                    <a:pt x="2495260" y="120963"/>
                    <a:pt x="2485187" y="145281"/>
                    <a:pt x="2467257" y="163210"/>
                  </a:cubicBezTo>
                  <a:cubicBezTo>
                    <a:pt x="2449327" y="181140"/>
                    <a:pt x="2425010" y="191213"/>
                    <a:pt x="2399653" y="191213"/>
                  </a:cubicBezTo>
                  <a:lnTo>
                    <a:pt x="95606" y="191213"/>
                  </a:lnTo>
                  <a:cubicBezTo>
                    <a:pt x="70250" y="191213"/>
                    <a:pt x="45932" y="181140"/>
                    <a:pt x="28002" y="163210"/>
                  </a:cubicBezTo>
                  <a:cubicBezTo>
                    <a:pt x="10073" y="145281"/>
                    <a:pt x="0" y="120963"/>
                    <a:pt x="0" y="95606"/>
                  </a:cubicBezTo>
                  <a:lnTo>
                    <a:pt x="0" y="95606"/>
                  </a:lnTo>
                  <a:cubicBezTo>
                    <a:pt x="0" y="70250"/>
                    <a:pt x="10073" y="45932"/>
                    <a:pt x="28002" y="28002"/>
                  </a:cubicBezTo>
                  <a:cubicBezTo>
                    <a:pt x="45932" y="10073"/>
                    <a:pt x="70250" y="0"/>
                    <a:pt x="9560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9525"/>
              <a:ext cx="2495260" cy="2007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488328" y="10126881"/>
            <a:ext cx="191880" cy="191880"/>
          </a:xfrm>
          <a:custGeom>
            <a:avLst/>
            <a:gdLst/>
            <a:ahLst/>
            <a:cxnLst/>
            <a:rect r="r" b="b" t="t" l="l"/>
            <a:pathLst>
              <a:path h="191880" w="191880">
                <a:moveTo>
                  <a:pt x="0" y="0"/>
                </a:moveTo>
                <a:lnTo>
                  <a:pt x="191880" y="0"/>
                </a:lnTo>
                <a:lnTo>
                  <a:pt x="191880" y="191880"/>
                </a:lnTo>
                <a:lnTo>
                  <a:pt x="0" y="1918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3" id="33"/>
          <p:cNvSpPr/>
          <p:nvPr/>
        </p:nvSpPr>
        <p:spPr>
          <a:xfrm flipH="false" flipV="false" rot="0">
            <a:off x="4470343" y="10106835"/>
            <a:ext cx="191880" cy="191880"/>
          </a:xfrm>
          <a:custGeom>
            <a:avLst/>
            <a:gdLst/>
            <a:ahLst/>
            <a:cxnLst/>
            <a:rect r="r" b="b" t="t" l="l"/>
            <a:pathLst>
              <a:path h="191880" w="191880">
                <a:moveTo>
                  <a:pt x="0" y="0"/>
                </a:moveTo>
                <a:lnTo>
                  <a:pt x="191880" y="0"/>
                </a:lnTo>
                <a:lnTo>
                  <a:pt x="191880" y="191880"/>
                </a:lnTo>
                <a:lnTo>
                  <a:pt x="0" y="1918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4" id="34"/>
          <p:cNvGrpSpPr/>
          <p:nvPr/>
        </p:nvGrpSpPr>
        <p:grpSpPr>
          <a:xfrm rot="0">
            <a:off x="-340617" y="3392763"/>
            <a:ext cx="3579047" cy="467718"/>
            <a:chOff x="0" y="0"/>
            <a:chExt cx="1282650" cy="16762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282650" cy="167620"/>
            </a:xfrm>
            <a:custGeom>
              <a:avLst/>
              <a:gdLst/>
              <a:ahLst/>
              <a:cxnLst/>
              <a:rect r="r" b="b" t="t" l="l"/>
              <a:pathLst>
                <a:path h="167620" w="1282650">
                  <a:moveTo>
                    <a:pt x="21631" y="0"/>
                  </a:moveTo>
                  <a:lnTo>
                    <a:pt x="1261018" y="0"/>
                  </a:lnTo>
                  <a:cubicBezTo>
                    <a:pt x="1266755" y="0"/>
                    <a:pt x="1272257" y="2279"/>
                    <a:pt x="1276314" y="6336"/>
                  </a:cubicBezTo>
                  <a:cubicBezTo>
                    <a:pt x="1280370" y="10392"/>
                    <a:pt x="1282650" y="15894"/>
                    <a:pt x="1282650" y="21631"/>
                  </a:cubicBezTo>
                  <a:lnTo>
                    <a:pt x="1282650" y="145988"/>
                  </a:lnTo>
                  <a:cubicBezTo>
                    <a:pt x="1282650" y="157935"/>
                    <a:pt x="1272965" y="167620"/>
                    <a:pt x="1261018" y="167620"/>
                  </a:cubicBezTo>
                  <a:lnTo>
                    <a:pt x="21631" y="167620"/>
                  </a:lnTo>
                  <a:cubicBezTo>
                    <a:pt x="9685" y="167620"/>
                    <a:pt x="0" y="157935"/>
                    <a:pt x="0" y="145988"/>
                  </a:cubicBezTo>
                  <a:lnTo>
                    <a:pt x="0" y="21631"/>
                  </a:lnTo>
                  <a:cubicBezTo>
                    <a:pt x="0" y="9685"/>
                    <a:pt x="9685" y="0"/>
                    <a:pt x="2163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9525"/>
              <a:ext cx="1282650" cy="1771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3958236" y="4635055"/>
            <a:ext cx="3942381" cy="1203964"/>
            <a:chOff x="0" y="0"/>
            <a:chExt cx="1412860" cy="431473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412860" cy="431473"/>
            </a:xfrm>
            <a:custGeom>
              <a:avLst/>
              <a:gdLst/>
              <a:ahLst/>
              <a:cxnLst/>
              <a:rect r="r" b="b" t="t" l="l"/>
              <a:pathLst>
                <a:path h="431473" w="1412860">
                  <a:moveTo>
                    <a:pt x="19638" y="0"/>
                  </a:moveTo>
                  <a:lnTo>
                    <a:pt x="1393223" y="0"/>
                  </a:lnTo>
                  <a:cubicBezTo>
                    <a:pt x="1398431" y="0"/>
                    <a:pt x="1403426" y="2069"/>
                    <a:pt x="1407109" y="5752"/>
                  </a:cubicBezTo>
                  <a:cubicBezTo>
                    <a:pt x="1410792" y="9435"/>
                    <a:pt x="1412860" y="14429"/>
                    <a:pt x="1412860" y="19638"/>
                  </a:cubicBezTo>
                  <a:lnTo>
                    <a:pt x="1412860" y="411836"/>
                  </a:lnTo>
                  <a:cubicBezTo>
                    <a:pt x="1412860" y="417044"/>
                    <a:pt x="1410792" y="422039"/>
                    <a:pt x="1407109" y="425722"/>
                  </a:cubicBezTo>
                  <a:cubicBezTo>
                    <a:pt x="1403426" y="429405"/>
                    <a:pt x="1398431" y="431473"/>
                    <a:pt x="1393223" y="431473"/>
                  </a:cubicBezTo>
                  <a:lnTo>
                    <a:pt x="19638" y="431473"/>
                  </a:lnTo>
                  <a:cubicBezTo>
                    <a:pt x="14429" y="431473"/>
                    <a:pt x="9435" y="429405"/>
                    <a:pt x="5752" y="425722"/>
                  </a:cubicBezTo>
                  <a:cubicBezTo>
                    <a:pt x="2069" y="422039"/>
                    <a:pt x="0" y="417044"/>
                    <a:pt x="0" y="411836"/>
                  </a:cubicBezTo>
                  <a:lnTo>
                    <a:pt x="0" y="19638"/>
                  </a:lnTo>
                  <a:cubicBezTo>
                    <a:pt x="0" y="14429"/>
                    <a:pt x="2069" y="9435"/>
                    <a:pt x="5752" y="5752"/>
                  </a:cubicBezTo>
                  <a:cubicBezTo>
                    <a:pt x="9435" y="2069"/>
                    <a:pt x="14429" y="0"/>
                    <a:pt x="1963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9525"/>
              <a:ext cx="1412860" cy="4409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sp>
        <p:nvSpPr>
          <p:cNvPr name="Freeform 40" id="40"/>
          <p:cNvSpPr/>
          <p:nvPr/>
        </p:nvSpPr>
        <p:spPr>
          <a:xfrm flipH="true" flipV="false" rot="0">
            <a:off x="4021738" y="7387926"/>
            <a:ext cx="870886" cy="774000"/>
          </a:xfrm>
          <a:custGeom>
            <a:avLst/>
            <a:gdLst/>
            <a:ahLst/>
            <a:cxnLst/>
            <a:rect r="r" b="b" t="t" l="l"/>
            <a:pathLst>
              <a:path h="774000" w="870886">
                <a:moveTo>
                  <a:pt x="870886" y="0"/>
                </a:moveTo>
                <a:lnTo>
                  <a:pt x="0" y="0"/>
                </a:lnTo>
                <a:lnTo>
                  <a:pt x="0" y="774000"/>
                </a:lnTo>
                <a:lnTo>
                  <a:pt x="870886" y="774000"/>
                </a:lnTo>
                <a:lnTo>
                  <a:pt x="87088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1" id="41"/>
          <p:cNvGrpSpPr/>
          <p:nvPr/>
        </p:nvGrpSpPr>
        <p:grpSpPr>
          <a:xfrm rot="0">
            <a:off x="-340617" y="6635361"/>
            <a:ext cx="3650101" cy="897235"/>
            <a:chOff x="0" y="0"/>
            <a:chExt cx="1308114" cy="321549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308114" cy="321549"/>
            </a:xfrm>
            <a:custGeom>
              <a:avLst/>
              <a:gdLst/>
              <a:ahLst/>
              <a:cxnLst/>
              <a:rect r="r" b="b" t="t" l="l"/>
              <a:pathLst>
                <a:path h="321549" w="1308114">
                  <a:moveTo>
                    <a:pt x="21210" y="0"/>
                  </a:moveTo>
                  <a:lnTo>
                    <a:pt x="1286904" y="0"/>
                  </a:lnTo>
                  <a:cubicBezTo>
                    <a:pt x="1292529" y="0"/>
                    <a:pt x="1297924" y="2235"/>
                    <a:pt x="1301901" y="6212"/>
                  </a:cubicBezTo>
                  <a:cubicBezTo>
                    <a:pt x="1305879" y="10190"/>
                    <a:pt x="1308114" y="15585"/>
                    <a:pt x="1308114" y="21210"/>
                  </a:cubicBezTo>
                  <a:lnTo>
                    <a:pt x="1308114" y="300338"/>
                  </a:lnTo>
                  <a:cubicBezTo>
                    <a:pt x="1308114" y="305964"/>
                    <a:pt x="1305879" y="311359"/>
                    <a:pt x="1301901" y="315336"/>
                  </a:cubicBezTo>
                  <a:cubicBezTo>
                    <a:pt x="1297924" y="319314"/>
                    <a:pt x="1292529" y="321549"/>
                    <a:pt x="1286904" y="321549"/>
                  </a:cubicBezTo>
                  <a:lnTo>
                    <a:pt x="21210" y="321549"/>
                  </a:lnTo>
                  <a:cubicBezTo>
                    <a:pt x="15585" y="321549"/>
                    <a:pt x="10190" y="319314"/>
                    <a:pt x="6212" y="315336"/>
                  </a:cubicBezTo>
                  <a:cubicBezTo>
                    <a:pt x="2235" y="311359"/>
                    <a:pt x="0" y="305964"/>
                    <a:pt x="0" y="300338"/>
                  </a:cubicBezTo>
                  <a:lnTo>
                    <a:pt x="0" y="21210"/>
                  </a:lnTo>
                  <a:cubicBezTo>
                    <a:pt x="0" y="15585"/>
                    <a:pt x="2235" y="10190"/>
                    <a:pt x="6212" y="6212"/>
                  </a:cubicBezTo>
                  <a:cubicBezTo>
                    <a:pt x="10190" y="2235"/>
                    <a:pt x="15585" y="0"/>
                    <a:pt x="2121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9525"/>
              <a:ext cx="1308114" cy="3310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sp>
        <p:nvSpPr>
          <p:cNvPr name="Freeform 44" id="44"/>
          <p:cNvSpPr/>
          <p:nvPr/>
        </p:nvSpPr>
        <p:spPr>
          <a:xfrm flipH="false" flipV="false" rot="0">
            <a:off x="247311" y="243058"/>
            <a:ext cx="1018339" cy="757960"/>
          </a:xfrm>
          <a:custGeom>
            <a:avLst/>
            <a:gdLst/>
            <a:ahLst/>
            <a:cxnLst/>
            <a:rect r="r" b="b" t="t" l="l"/>
            <a:pathLst>
              <a:path h="757960" w="1018339">
                <a:moveTo>
                  <a:pt x="0" y="0"/>
                </a:moveTo>
                <a:lnTo>
                  <a:pt x="1018339" y="0"/>
                </a:lnTo>
                <a:lnTo>
                  <a:pt x="1018339" y="757960"/>
                </a:lnTo>
                <a:lnTo>
                  <a:pt x="0" y="7579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8996" r="0" b="-15356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4021738" y="6100960"/>
            <a:ext cx="881050" cy="881050"/>
          </a:xfrm>
          <a:custGeom>
            <a:avLst/>
            <a:gdLst/>
            <a:ahLst/>
            <a:cxnLst/>
            <a:rect r="r" b="b" t="t" l="l"/>
            <a:pathLst>
              <a:path h="881050" w="881050">
                <a:moveTo>
                  <a:pt x="0" y="0"/>
                </a:moveTo>
                <a:lnTo>
                  <a:pt x="881050" y="0"/>
                </a:lnTo>
                <a:lnTo>
                  <a:pt x="881050" y="881051"/>
                </a:lnTo>
                <a:lnTo>
                  <a:pt x="0" y="8810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4066708" y="8710597"/>
            <a:ext cx="854336" cy="649295"/>
          </a:xfrm>
          <a:custGeom>
            <a:avLst/>
            <a:gdLst/>
            <a:ahLst/>
            <a:cxnLst/>
            <a:rect r="r" b="b" t="t" l="l"/>
            <a:pathLst>
              <a:path h="649295" w="854336">
                <a:moveTo>
                  <a:pt x="0" y="0"/>
                </a:moveTo>
                <a:lnTo>
                  <a:pt x="854336" y="0"/>
                </a:lnTo>
                <a:lnTo>
                  <a:pt x="854336" y="649295"/>
                </a:lnTo>
                <a:lnTo>
                  <a:pt x="0" y="6492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87360" y="8752617"/>
            <a:ext cx="651965" cy="657549"/>
          </a:xfrm>
          <a:custGeom>
            <a:avLst/>
            <a:gdLst/>
            <a:ahLst/>
            <a:cxnLst/>
            <a:rect r="r" b="b" t="t" l="l"/>
            <a:pathLst>
              <a:path h="657549" w="651965">
                <a:moveTo>
                  <a:pt x="0" y="0"/>
                </a:moveTo>
                <a:lnTo>
                  <a:pt x="651965" y="0"/>
                </a:lnTo>
                <a:lnTo>
                  <a:pt x="651965" y="657549"/>
                </a:lnTo>
                <a:lnTo>
                  <a:pt x="0" y="65754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  <a:ln w="19050" cap="sq">
            <a:solidFill>
              <a:srgbClr val="060644"/>
            </a:solidFill>
            <a:prstDash val="solid"/>
            <a:miter/>
          </a:ln>
        </p:spPr>
      </p:sp>
      <p:grpSp>
        <p:nvGrpSpPr>
          <p:cNvPr name="Group 48" id="48"/>
          <p:cNvGrpSpPr/>
          <p:nvPr/>
        </p:nvGrpSpPr>
        <p:grpSpPr>
          <a:xfrm rot="0">
            <a:off x="6292856" y="240153"/>
            <a:ext cx="1021453" cy="1375885"/>
            <a:chOff x="0" y="0"/>
            <a:chExt cx="366066" cy="493086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366066" cy="493086"/>
            </a:xfrm>
            <a:custGeom>
              <a:avLst/>
              <a:gdLst/>
              <a:ahLst/>
              <a:cxnLst/>
              <a:rect r="r" b="b" t="t" l="l"/>
              <a:pathLst>
                <a:path h="493086" w="366066">
                  <a:moveTo>
                    <a:pt x="0" y="0"/>
                  </a:moveTo>
                  <a:lnTo>
                    <a:pt x="366066" y="0"/>
                  </a:lnTo>
                  <a:lnTo>
                    <a:pt x="366066" y="493086"/>
                  </a:lnTo>
                  <a:lnTo>
                    <a:pt x="0" y="493086"/>
                  </a:lnTo>
                  <a:close/>
                </a:path>
              </a:pathLst>
            </a:custGeom>
            <a:solidFill>
              <a:srgbClr val="FFFFFF">
                <a:alpha val="65882"/>
              </a:srgbClr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9525"/>
              <a:ext cx="366066" cy="5026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24"/>
                </a:lnSpc>
              </a:pP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2040424" y="8779767"/>
            <a:ext cx="630399" cy="630399"/>
            <a:chOff x="0" y="0"/>
            <a:chExt cx="812800" cy="81280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5"/>
              <a:stretch>
                <a:fillRect l="-319" t="0" r="-319" b="0"/>
              </a:stretch>
            </a:blipFill>
            <a:ln w="19050" cap="sq">
              <a:solidFill>
                <a:srgbClr val="060644"/>
              </a:solidFill>
              <a:prstDash val="solid"/>
              <a:miter/>
            </a:ln>
          </p:spPr>
        </p:sp>
      </p:grpSp>
      <p:sp>
        <p:nvSpPr>
          <p:cNvPr name="TextBox 53" id="53"/>
          <p:cNvSpPr txBox="true"/>
          <p:nvPr/>
        </p:nvSpPr>
        <p:spPr>
          <a:xfrm rot="0">
            <a:off x="756481" y="10041462"/>
            <a:ext cx="2709639" cy="181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b="true" sz="1164" u="sng">
                <a:solidFill>
                  <a:srgbClr val="060644"/>
                </a:solidFill>
                <a:latin typeface="Montaser Arabic Semi-Bold"/>
                <a:ea typeface="Montaser Arabic Semi-Bold"/>
                <a:cs typeface="Montaser Arabic Semi-Bold"/>
                <a:sym typeface="Montaser Arabic Semi-Bold"/>
                <a:hlinkClick r:id="rId16" tooltip="https://www.comune.gussago.bs.it"/>
              </a:rPr>
              <a:t>https://www.comune.----------.--.it/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716208" y="3450409"/>
            <a:ext cx="2593276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b="true" sz="2499">
                <a:solidFill>
                  <a:srgbClr val="060644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Cos’è una CER?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716208" y="3971163"/>
            <a:ext cx="2593276" cy="1308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54"/>
              </a:lnSpc>
            </a:pPr>
            <a:r>
              <a:rPr lang="en-US" sz="1299" b="true">
                <a:solidFill>
                  <a:srgbClr val="FFFFFF"/>
                </a:solidFill>
                <a:latin typeface="Montaser Arabic Medium"/>
                <a:ea typeface="Montaser Arabic Medium"/>
                <a:cs typeface="Montaser Arabic Medium"/>
                <a:sym typeface="Montaser Arabic Medium"/>
              </a:rPr>
              <a:t>La CER (Comunità Energetica Rinnovabile), è un’associazione che coinvolge il Comune, i cittadini e le aziende del territorio con l’obiettivo di scambiare l’energia sul posto. 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486219" y="533034"/>
            <a:ext cx="4587562" cy="1413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2"/>
              </a:lnSpc>
            </a:pPr>
            <a:r>
              <a:rPr lang="en-US" b="true" sz="5402" spc="-135">
                <a:solidFill>
                  <a:srgbClr val="060644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ASSEMBLEA PUBBLICA</a:t>
            </a:r>
            <a:r>
              <a:rPr lang="en-US" b="true" sz="5402" spc="-135">
                <a:solidFill>
                  <a:srgbClr val="FFFFFF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 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3780000" y="2793903"/>
            <a:ext cx="3390464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74"/>
              </a:lnSpc>
            </a:pPr>
            <a:r>
              <a:rPr lang="en-US" b="true" sz="2499" spc="24">
                <a:solidFill>
                  <a:srgbClr val="060644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Data mese alle ore  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4410950" y="4870942"/>
            <a:ext cx="2644381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b="true" sz="2499">
                <a:solidFill>
                  <a:srgbClr val="060644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La CER concede tre vantaggi: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5115167" y="6074855"/>
            <a:ext cx="2055296" cy="179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94"/>
              </a:lnSpc>
              <a:spcBef>
                <a:spcPct val="0"/>
              </a:spcBef>
            </a:pPr>
            <a:r>
              <a:rPr lang="en-US" b="true" sz="1299" spc="12" strike="noStrike" u="none">
                <a:solidFill>
                  <a:srgbClr val="060644"/>
                </a:solidFill>
                <a:latin typeface="Montaser Arabic Semi-Bold"/>
                <a:ea typeface="Montaser Arabic Semi-Bold"/>
                <a:cs typeface="Montaser Arabic Semi-Bold"/>
                <a:sym typeface="Montaser Arabic Semi-Bold"/>
              </a:rPr>
              <a:t>Economici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5115167" y="6275279"/>
            <a:ext cx="2055296" cy="765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49"/>
              </a:lnSpc>
            </a:pPr>
            <a:r>
              <a:rPr lang="en-US" sz="999" spc="9">
                <a:solidFill>
                  <a:srgbClr val="FFFFFF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Risparmio sulla bolletta, tariffa incentivante, </a:t>
            </a:r>
            <a:r>
              <a:rPr lang="en-US" sz="999" spc="9" b="true">
                <a:solidFill>
                  <a:srgbClr val="171874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finanziamento a fondo perduto del 40%</a:t>
            </a:r>
            <a:r>
              <a:rPr lang="en-US" sz="999" spc="9">
                <a:solidFill>
                  <a:srgbClr val="FFFFFF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 sull’installazione di nuovi impianti fotovoltaici.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5115167" y="7312835"/>
            <a:ext cx="2055296" cy="179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94"/>
              </a:lnSpc>
              <a:spcBef>
                <a:spcPct val="0"/>
              </a:spcBef>
            </a:pPr>
            <a:r>
              <a:rPr lang="en-US" b="true" sz="1299" spc="12" strike="noStrike" u="none">
                <a:solidFill>
                  <a:srgbClr val="060644"/>
                </a:solidFill>
                <a:latin typeface="Montaser Arabic Semi-Bold"/>
                <a:ea typeface="Montaser Arabic Semi-Bold"/>
                <a:cs typeface="Montaser Arabic Semi-Bold"/>
                <a:sym typeface="Montaser Arabic Semi-Bold"/>
              </a:rPr>
              <a:t>Ambientali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04516" y="6722028"/>
            <a:ext cx="3133913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  <a:spcBef>
                <a:spcPct val="0"/>
              </a:spcBef>
            </a:pPr>
            <a:r>
              <a:rPr lang="en-US" b="true" sz="2499">
                <a:solidFill>
                  <a:srgbClr val="060644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ACCEDI ANCHE TU AL CONTRIBUTO!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4765620" y="10097420"/>
            <a:ext cx="2289710" cy="201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4"/>
              </a:lnSpc>
            </a:pPr>
            <a:r>
              <a:rPr lang="en-US" sz="1299" b="true">
                <a:solidFill>
                  <a:srgbClr val="060644"/>
                </a:solidFill>
                <a:latin typeface="Montaser Arabic Semi-Bold"/>
                <a:ea typeface="Montaser Arabic Semi-Bold"/>
                <a:cs typeface="Montaser Arabic Semi-Bold"/>
                <a:sym typeface="Montaser Arabic Semi-Bold"/>
              </a:rPr>
              <a:t>segreteria@cerinrete.it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5115167" y="7511590"/>
            <a:ext cx="2055296" cy="46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49"/>
              </a:lnSpc>
            </a:pPr>
            <a:r>
              <a:rPr lang="en-US" sz="999" spc="9">
                <a:solidFill>
                  <a:srgbClr val="FFFFFF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Le CER promuovono l’energia rinnovabile autoprodotta a livello locale a km 0.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5115167" y="8548042"/>
            <a:ext cx="2055296" cy="179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94"/>
              </a:lnSpc>
            </a:pPr>
            <a:r>
              <a:rPr lang="en-US" sz="1299" spc="12" b="true">
                <a:solidFill>
                  <a:srgbClr val="060644"/>
                </a:solidFill>
                <a:latin typeface="Montaser Arabic Semi-Bold"/>
                <a:ea typeface="Montaser Arabic Semi-Bold"/>
                <a:cs typeface="Montaser Arabic Semi-Bold"/>
                <a:sym typeface="Montaser Arabic Semi-Bold"/>
              </a:rPr>
              <a:t>Sociali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5115167" y="8770242"/>
            <a:ext cx="2055296" cy="612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49"/>
              </a:lnSpc>
            </a:pPr>
            <a:r>
              <a:rPr lang="en-US" sz="999" spc="9">
                <a:solidFill>
                  <a:srgbClr val="FFFFFF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I soci della CER possono porsi degli obiettivi sociali da raggiungere con una percentuale della tariffa premio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87360" y="7634912"/>
            <a:ext cx="3090958" cy="903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94"/>
              </a:lnSpc>
            </a:pPr>
            <a:r>
              <a:rPr lang="en-US" b="true" sz="1299" spc="12">
                <a:solidFill>
                  <a:srgbClr val="FFFFFF"/>
                </a:solidFill>
                <a:latin typeface="Montaser Arabic Semi-Bold"/>
                <a:ea typeface="Montaser Arabic Semi-Bold"/>
                <a:cs typeface="Montaser Arabic Semi-Bold"/>
                <a:sym typeface="Montaser Arabic Semi-Bold"/>
              </a:rPr>
              <a:t>Accedi anche tu al </a:t>
            </a:r>
            <a:r>
              <a:rPr lang="en-US" b="true" sz="1299" spc="12">
                <a:solidFill>
                  <a:srgbClr val="171874"/>
                </a:solidFill>
                <a:latin typeface="Montaser Arabic Semi-Bold"/>
                <a:ea typeface="Montaser Arabic Semi-Bold"/>
                <a:cs typeface="Montaser Arabic Semi-Bold"/>
                <a:sym typeface="Montaser Arabic Semi-Bold"/>
              </a:rPr>
              <a:t>contributo a fondo perduto del 40%</a:t>
            </a:r>
            <a:r>
              <a:rPr lang="en-US" b="true" sz="1299" spc="12">
                <a:solidFill>
                  <a:srgbClr val="FFFFFF"/>
                </a:solidFill>
                <a:latin typeface="Montaser Arabic Semi-Bold"/>
                <a:ea typeface="Montaser Arabic Semi-Bold"/>
                <a:cs typeface="Montaser Arabic Semi-Bold"/>
                <a:sym typeface="Montaser Arabic Semi-Bold"/>
              </a:rPr>
              <a:t> nell’installazione di un nuovo impianto fotovoltaico! Iscriviti e inquadra il QR code.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2753378" y="8998842"/>
            <a:ext cx="1273360" cy="155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49"/>
              </a:lnSpc>
            </a:pPr>
            <a:r>
              <a:rPr lang="en-US" sz="999" spc="9" b="true">
                <a:solidFill>
                  <a:srgbClr val="060644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ISCRIVITI</a:t>
            </a:r>
          </a:p>
        </p:txBody>
      </p:sp>
      <p:sp>
        <p:nvSpPr>
          <p:cNvPr name="TextBox 69" id="69"/>
          <p:cNvSpPr txBox="true"/>
          <p:nvPr/>
        </p:nvSpPr>
        <p:spPr>
          <a:xfrm rot="0">
            <a:off x="895649" y="8922642"/>
            <a:ext cx="1066885" cy="307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49"/>
              </a:lnSpc>
            </a:pPr>
            <a:r>
              <a:rPr lang="en-US" sz="999" spc="9" b="true">
                <a:solidFill>
                  <a:srgbClr val="060644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RICHIEDI IL CONTRIBUTO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372705" y="2241891"/>
            <a:ext cx="4814590" cy="32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99"/>
              </a:lnSpc>
              <a:spcBef>
                <a:spcPct val="0"/>
              </a:spcBef>
            </a:pPr>
            <a:r>
              <a:rPr lang="en-US" b="true" sz="2499" spc="-62" strike="noStrike" u="none">
                <a:solidFill>
                  <a:srgbClr val="FFFFFF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PER LA CER DI </a:t>
            </a:r>
            <a:r>
              <a:rPr lang="en-US" b="true" sz="2499" spc="-62" strike="noStrike" u="none">
                <a:solidFill>
                  <a:srgbClr val="060644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NOME COMUNE</a:t>
            </a:r>
          </a:p>
        </p:txBody>
      </p:sp>
      <p:sp>
        <p:nvSpPr>
          <p:cNvPr name="TextBox 71" id="71"/>
          <p:cNvSpPr txBox="true"/>
          <p:nvPr/>
        </p:nvSpPr>
        <p:spPr>
          <a:xfrm rot="0">
            <a:off x="756000" y="10213296"/>
            <a:ext cx="2709639" cy="181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56"/>
              </a:lnSpc>
            </a:pPr>
            <a:r>
              <a:rPr lang="en-US" b="true" sz="1164" u="sng">
                <a:solidFill>
                  <a:srgbClr val="060644"/>
                </a:solidFill>
                <a:latin typeface="Montaser Arabic Semi-Bold"/>
                <a:ea typeface="Montaser Arabic Semi-Bold"/>
                <a:cs typeface="Montaser Arabic Semi-Bold"/>
                <a:sym typeface="Montaser Arabic Semi-Bold"/>
                <a:hlinkClick r:id="rId17" tooltip="https://www.comune.gussago.bs.it"/>
              </a:rPr>
              <a:t>https://www.cerinrete.it/</a:t>
            </a:r>
          </a:p>
        </p:txBody>
      </p:sp>
      <p:sp>
        <p:nvSpPr>
          <p:cNvPr name="TextBox 72" id="72"/>
          <p:cNvSpPr txBox="true"/>
          <p:nvPr/>
        </p:nvSpPr>
        <p:spPr>
          <a:xfrm rot="0">
            <a:off x="3692486" y="3201126"/>
            <a:ext cx="3568843" cy="574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316"/>
              </a:lnSpc>
              <a:spcBef>
                <a:spcPct val="0"/>
              </a:spcBef>
            </a:pPr>
            <a:r>
              <a:rPr lang="en-US" sz="2014" spc="20" strike="noStrike" u="none">
                <a:solidFill>
                  <a:srgbClr val="FFFFFF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presso Indirizzo---------</a:t>
            </a:r>
          </a:p>
          <a:p>
            <a:pPr algn="r" marL="0" indent="0" lvl="0">
              <a:lnSpc>
                <a:spcPts val="2316"/>
              </a:lnSpc>
              <a:spcBef>
                <a:spcPct val="0"/>
              </a:spcBef>
            </a:pPr>
            <a:r>
              <a:rPr lang="en-US" sz="2014" spc="20" strike="noStrike" u="none">
                <a:solidFill>
                  <a:srgbClr val="FFFFFF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--------------------------</a:t>
            </a:r>
            <a:r>
              <a:rPr lang="en-US" sz="2014" spc="20" strike="noStrike" u="none">
                <a:solidFill>
                  <a:srgbClr val="FFFFFF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 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6450800" y="681568"/>
            <a:ext cx="719663" cy="493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18"/>
              </a:lnSpc>
            </a:pPr>
            <a:r>
              <a:rPr lang="en-US" b="true" sz="1146" spc="11">
                <a:solidFill>
                  <a:srgbClr val="060644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Stemma del comune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DAGPUM2NVo4</dc:identifier>
  <dcterms:modified xsi:type="dcterms:W3CDTF">2011-08-01T06:04:30Z</dcterms:modified>
  <cp:revision>1</cp:revision>
  <dc:title>TEMPLATE VOLANTINO</dc:title>
</cp:coreProperties>
</file>