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797675" cy="9874250"/>
  <p:embeddedFontLst>
    <p:embeddedFont>
      <p:font typeface="Etna Sans Serif" panose="020B0604020202020204" charset="0"/>
      <p:regular r:id="rId3"/>
    </p:embeddedFont>
    <p:embeddedFont>
      <p:font typeface="Trebuchet MS Bold" panose="020B0604020202020204" charset="0"/>
      <p:regular r:id="rId4"/>
    </p:embeddedFont>
    <p:embeddedFont>
      <p:font typeface="TT Interphases" panose="020B0604020202020204" charset="0"/>
      <p:regular r:id="rId5"/>
    </p:embeddedFont>
    <p:embeddedFont>
      <p:font typeface="TT Interphases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313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09" y="0"/>
            <a:ext cx="7557804" cy="8851705"/>
            <a:chOff x="0" y="0"/>
            <a:chExt cx="28534738" cy="33419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34742" cy="33417638"/>
            </a:xfrm>
            <a:custGeom>
              <a:avLst/>
              <a:gdLst/>
              <a:ahLst/>
              <a:cxnLst/>
              <a:rect l="l" t="t" r="r" b="b"/>
              <a:pathLst>
                <a:path w="28534742" h="33417638">
                  <a:moveTo>
                    <a:pt x="0" y="33417638"/>
                  </a:moveTo>
                  <a:lnTo>
                    <a:pt x="28534742" y="33417638"/>
                  </a:lnTo>
                  <a:lnTo>
                    <a:pt x="28534742" y="0"/>
                  </a:lnTo>
                  <a:lnTo>
                    <a:pt x="0" y="0"/>
                  </a:lnTo>
                  <a:lnTo>
                    <a:pt x="0" y="33417638"/>
                  </a:lnTo>
                  <a:close/>
                </a:path>
              </a:pathLst>
            </a:custGeom>
            <a:solidFill>
              <a:srgbClr val="FFF9EC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109" y="0"/>
            <a:ext cx="7557804" cy="3966876"/>
          </a:xfrm>
          <a:custGeom>
            <a:avLst/>
            <a:gdLst/>
            <a:ahLst/>
            <a:cxnLst/>
            <a:rect l="l" t="t" r="r" b="b"/>
            <a:pathLst>
              <a:path w="7557804" h="3966876">
                <a:moveTo>
                  <a:pt x="0" y="0"/>
                </a:moveTo>
                <a:lnTo>
                  <a:pt x="7557804" y="0"/>
                </a:lnTo>
                <a:lnTo>
                  <a:pt x="7557804" y="3966876"/>
                </a:lnTo>
                <a:lnTo>
                  <a:pt x="0" y="3966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" r="-1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109" y="1938300"/>
            <a:ext cx="7557804" cy="3092925"/>
          </a:xfrm>
          <a:custGeom>
            <a:avLst/>
            <a:gdLst/>
            <a:ahLst/>
            <a:cxnLst/>
            <a:rect l="l" t="t" r="r" b="b"/>
            <a:pathLst>
              <a:path w="7557804" h="3092925">
                <a:moveTo>
                  <a:pt x="0" y="0"/>
                </a:moveTo>
                <a:lnTo>
                  <a:pt x="7557804" y="0"/>
                </a:lnTo>
                <a:lnTo>
                  <a:pt x="7557804" y="3092925"/>
                </a:lnTo>
                <a:lnTo>
                  <a:pt x="0" y="309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09" y="1958089"/>
            <a:ext cx="7557804" cy="2754061"/>
          </a:xfrm>
          <a:custGeom>
            <a:avLst/>
            <a:gdLst/>
            <a:ahLst/>
            <a:cxnLst/>
            <a:rect l="l" t="t" r="r" b="b"/>
            <a:pathLst>
              <a:path w="7557804" h="2754061">
                <a:moveTo>
                  <a:pt x="0" y="0"/>
                </a:moveTo>
                <a:lnTo>
                  <a:pt x="7557804" y="0"/>
                </a:lnTo>
                <a:lnTo>
                  <a:pt x="7557804" y="2754061"/>
                </a:lnTo>
                <a:lnTo>
                  <a:pt x="0" y="2754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644" y="1510278"/>
            <a:ext cx="7489269" cy="2616358"/>
          </a:xfrm>
          <a:custGeom>
            <a:avLst/>
            <a:gdLst/>
            <a:ahLst/>
            <a:cxnLst/>
            <a:rect l="l" t="t" r="r" b="b"/>
            <a:pathLst>
              <a:path w="7489269" h="2616358">
                <a:moveTo>
                  <a:pt x="0" y="0"/>
                </a:moveTo>
                <a:lnTo>
                  <a:pt x="7489269" y="0"/>
                </a:lnTo>
                <a:lnTo>
                  <a:pt x="7489269" y="2616358"/>
                </a:lnTo>
                <a:lnTo>
                  <a:pt x="0" y="26163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551689" y="1598192"/>
            <a:ext cx="1949922" cy="2099476"/>
          </a:xfrm>
          <a:custGeom>
            <a:avLst/>
            <a:gdLst/>
            <a:ahLst/>
            <a:cxnLst/>
            <a:rect l="l" t="t" r="r" b="b"/>
            <a:pathLst>
              <a:path w="1949922" h="2099476">
                <a:moveTo>
                  <a:pt x="0" y="0"/>
                </a:moveTo>
                <a:lnTo>
                  <a:pt x="1949922" y="0"/>
                </a:lnTo>
                <a:lnTo>
                  <a:pt x="1949922" y="2099476"/>
                </a:lnTo>
                <a:lnTo>
                  <a:pt x="0" y="20994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" b="-2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801734" y="6499437"/>
            <a:ext cx="3322842" cy="33228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38888" r="-38888"/>
              </a:stretch>
            </a:blipFill>
            <a:ln w="38100" cap="sq">
              <a:solidFill>
                <a:srgbClr val="86CB28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4109" y="8851105"/>
            <a:ext cx="7557804" cy="1429700"/>
            <a:chOff x="0" y="0"/>
            <a:chExt cx="28534738" cy="53978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534742" cy="5396484"/>
            </a:xfrm>
            <a:custGeom>
              <a:avLst/>
              <a:gdLst/>
              <a:ahLst/>
              <a:cxnLst/>
              <a:rect l="l" t="t" r="r" b="b"/>
              <a:pathLst>
                <a:path w="28534742" h="5396484">
                  <a:moveTo>
                    <a:pt x="28534742" y="5396484"/>
                  </a:moveTo>
                  <a:lnTo>
                    <a:pt x="0" y="5396484"/>
                  </a:lnTo>
                  <a:lnTo>
                    <a:pt x="0" y="0"/>
                  </a:lnTo>
                  <a:lnTo>
                    <a:pt x="28534742" y="0"/>
                  </a:lnTo>
                  <a:lnTo>
                    <a:pt x="28534742" y="5396484"/>
                  </a:lnTo>
                  <a:close/>
                </a:path>
              </a:pathLst>
            </a:custGeom>
            <a:solidFill>
              <a:srgbClr val="00139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277207" y="285338"/>
            <a:ext cx="1249443" cy="872726"/>
          </a:xfrm>
          <a:custGeom>
            <a:avLst/>
            <a:gdLst/>
            <a:ahLst/>
            <a:cxnLst/>
            <a:rect l="l" t="t" r="r" b="b"/>
            <a:pathLst>
              <a:path w="1249443" h="872726">
                <a:moveTo>
                  <a:pt x="0" y="0"/>
                </a:moveTo>
                <a:lnTo>
                  <a:pt x="1249443" y="0"/>
                </a:lnTo>
                <a:lnTo>
                  <a:pt x="1249443" y="872727"/>
                </a:lnTo>
                <a:lnTo>
                  <a:pt x="0" y="8727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44" b="-14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36758" y="4349903"/>
            <a:ext cx="1952608" cy="564044"/>
          </a:xfrm>
          <a:custGeom>
            <a:avLst/>
            <a:gdLst/>
            <a:ahLst/>
            <a:cxnLst/>
            <a:rect l="l" t="t" r="r" b="b"/>
            <a:pathLst>
              <a:path w="1952608" h="564044">
                <a:moveTo>
                  <a:pt x="0" y="0"/>
                </a:moveTo>
                <a:lnTo>
                  <a:pt x="1952608" y="0"/>
                </a:lnTo>
                <a:lnTo>
                  <a:pt x="1952608" y="564043"/>
                </a:lnTo>
                <a:lnTo>
                  <a:pt x="0" y="5640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449" y="4970884"/>
            <a:ext cx="1417621" cy="1379397"/>
          </a:xfrm>
          <a:custGeom>
            <a:avLst/>
            <a:gdLst/>
            <a:ahLst/>
            <a:cxnLst/>
            <a:rect l="l" t="t" r="r" b="b"/>
            <a:pathLst>
              <a:path w="1417621" h="1379397">
                <a:moveTo>
                  <a:pt x="0" y="0"/>
                </a:moveTo>
                <a:lnTo>
                  <a:pt x="1417621" y="0"/>
                </a:lnTo>
                <a:lnTo>
                  <a:pt x="1417621" y="1379397"/>
                </a:lnTo>
                <a:lnTo>
                  <a:pt x="0" y="13793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49341" y="5062894"/>
            <a:ext cx="1180410" cy="118041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16"/>
              <a:stretch>
                <a:fillRect t="-971" b="-971"/>
              </a:stretch>
            </a:blipFill>
            <a:ln w="9525" cap="sq">
              <a:solidFill>
                <a:srgbClr val="ECD109"/>
              </a:solidFill>
              <a:prstDash val="solid"/>
              <a:miter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4109" y="10069710"/>
            <a:ext cx="7557804" cy="619981"/>
            <a:chOff x="0" y="0"/>
            <a:chExt cx="28534738" cy="234075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534742" cy="2339848"/>
            </a:xfrm>
            <a:custGeom>
              <a:avLst/>
              <a:gdLst/>
              <a:ahLst/>
              <a:cxnLst/>
              <a:rect l="l" t="t" r="r" b="b"/>
              <a:pathLst>
                <a:path w="28534742" h="2339848">
                  <a:moveTo>
                    <a:pt x="0" y="0"/>
                  </a:moveTo>
                  <a:lnTo>
                    <a:pt x="28534742" y="0"/>
                  </a:lnTo>
                  <a:lnTo>
                    <a:pt x="28534742" y="2339848"/>
                  </a:lnTo>
                  <a:lnTo>
                    <a:pt x="0" y="23398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394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4109" y="9889477"/>
            <a:ext cx="7557804" cy="800201"/>
          </a:xfrm>
          <a:custGeom>
            <a:avLst/>
            <a:gdLst/>
            <a:ahLst/>
            <a:cxnLst/>
            <a:rect l="l" t="t" r="r" b="b"/>
            <a:pathLst>
              <a:path w="7557804" h="800201">
                <a:moveTo>
                  <a:pt x="0" y="0"/>
                </a:moveTo>
                <a:lnTo>
                  <a:pt x="7557804" y="0"/>
                </a:lnTo>
                <a:lnTo>
                  <a:pt x="7557804" y="800201"/>
                </a:lnTo>
                <a:lnTo>
                  <a:pt x="0" y="80020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581273" y="1032582"/>
            <a:ext cx="1800165" cy="1294535"/>
          </a:xfrm>
          <a:custGeom>
            <a:avLst/>
            <a:gdLst/>
            <a:ahLst/>
            <a:cxnLst/>
            <a:rect l="l" t="t" r="r" b="b"/>
            <a:pathLst>
              <a:path w="1800165" h="1294535">
                <a:moveTo>
                  <a:pt x="0" y="0"/>
                </a:moveTo>
                <a:lnTo>
                  <a:pt x="1800165" y="0"/>
                </a:lnTo>
                <a:lnTo>
                  <a:pt x="1800165" y="1294534"/>
                </a:lnTo>
                <a:lnTo>
                  <a:pt x="0" y="129453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3905903" y="5096872"/>
            <a:ext cx="1180410" cy="118041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0"/>
              <a:stretch>
                <a:fillRect t="-428" b="-428"/>
              </a:stretch>
            </a:blipFill>
            <a:ln w="9525" cap="sq">
              <a:solidFill>
                <a:srgbClr val="ECD109"/>
              </a:solidFill>
              <a:prstDash val="solid"/>
              <a:miter/>
            </a:ln>
          </p:spPr>
        </p:sp>
      </p:grpSp>
      <p:sp>
        <p:nvSpPr>
          <p:cNvPr id="24" name="Freeform 24"/>
          <p:cNvSpPr/>
          <p:nvPr/>
        </p:nvSpPr>
        <p:spPr>
          <a:xfrm>
            <a:off x="3783011" y="4989896"/>
            <a:ext cx="1417621" cy="1379397"/>
          </a:xfrm>
          <a:custGeom>
            <a:avLst/>
            <a:gdLst/>
            <a:ahLst/>
            <a:cxnLst/>
            <a:rect l="l" t="t" r="r" b="b"/>
            <a:pathLst>
              <a:path w="1417621" h="1379397">
                <a:moveTo>
                  <a:pt x="0" y="0"/>
                </a:moveTo>
                <a:lnTo>
                  <a:pt x="1417621" y="0"/>
                </a:lnTo>
                <a:lnTo>
                  <a:pt x="1417621" y="1379397"/>
                </a:lnTo>
                <a:lnTo>
                  <a:pt x="0" y="13793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 rot="-5400000">
            <a:off x="904916" y="5919652"/>
            <a:ext cx="591227" cy="2401059"/>
            <a:chOff x="0" y="0"/>
            <a:chExt cx="211882" cy="86048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1882" cy="860485"/>
            </a:xfrm>
            <a:custGeom>
              <a:avLst/>
              <a:gdLst/>
              <a:ahLst/>
              <a:cxnLst/>
              <a:rect l="l" t="t" r="r" b="b"/>
              <a:pathLst>
                <a:path w="211882" h="860485">
                  <a:moveTo>
                    <a:pt x="70666" y="841416"/>
                  </a:moveTo>
                  <a:cubicBezTo>
                    <a:pt x="81528" y="852930"/>
                    <a:pt x="93878" y="860485"/>
                    <a:pt x="105998" y="860485"/>
                  </a:cubicBezTo>
                  <a:cubicBezTo>
                    <a:pt x="118119" y="860485"/>
                    <a:pt x="129782" y="854008"/>
                    <a:pt x="140531" y="842494"/>
                  </a:cubicBezTo>
                  <a:cubicBezTo>
                    <a:pt x="140760" y="842135"/>
                    <a:pt x="140988" y="842135"/>
                    <a:pt x="141217" y="841776"/>
                  </a:cubicBezTo>
                  <a:cubicBezTo>
                    <a:pt x="181581" y="795720"/>
                    <a:pt x="211311" y="674106"/>
                    <a:pt x="211882" y="530924"/>
                  </a:cubicBezTo>
                  <a:lnTo>
                    <a:pt x="211882" y="0"/>
                  </a:lnTo>
                  <a:lnTo>
                    <a:pt x="0" y="0"/>
                  </a:lnTo>
                  <a:lnTo>
                    <a:pt x="0" y="530530"/>
                  </a:lnTo>
                  <a:cubicBezTo>
                    <a:pt x="572" y="674825"/>
                    <a:pt x="29844" y="796440"/>
                    <a:pt x="70666" y="841416"/>
                  </a:cubicBezTo>
                  <a:close/>
                </a:path>
              </a:pathLst>
            </a:custGeom>
            <a:solidFill>
              <a:srgbClr val="00139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211882" cy="743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4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689399" y="4885371"/>
            <a:ext cx="2090601" cy="152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500"/>
              </a:lnSpc>
              <a:spcBef>
                <a:spcPct val="0"/>
              </a:spcBef>
            </a:pPr>
            <a:r>
              <a:rPr lang="en-US" sz="1080" b="1" strike="noStrike" spc="-8">
                <a:solidFill>
                  <a:srgbClr val="001394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INQUADRA IL QR CODE  ED ENTRA A FAR PARTE DELLA COMUNITA’ ENERGETICA</a:t>
            </a:r>
          </a:p>
          <a:p>
            <a:pPr marL="0" lvl="0" indent="0" algn="l">
              <a:lnSpc>
                <a:spcPts val="1500"/>
              </a:lnSpc>
              <a:spcBef>
                <a:spcPct val="0"/>
              </a:spcBef>
            </a:pPr>
            <a:endParaRPr lang="en-US" sz="1080" b="1" strike="noStrike" spc="-8">
              <a:solidFill>
                <a:srgbClr val="001394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0" lvl="0" indent="0" algn="l">
              <a:lnSpc>
                <a:spcPts val="1500"/>
              </a:lnSpc>
              <a:spcBef>
                <a:spcPct val="0"/>
              </a:spcBef>
            </a:pPr>
            <a:r>
              <a:rPr lang="en-US" sz="1080" b="1" strike="noStrike" spc="-8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Per maggiori informazioni </a:t>
            </a:r>
          </a:p>
          <a:p>
            <a:pPr marL="0" lvl="0" indent="0" algn="l">
              <a:lnSpc>
                <a:spcPts val="1500"/>
              </a:lnSpc>
              <a:spcBef>
                <a:spcPct val="0"/>
              </a:spcBef>
            </a:pPr>
            <a:r>
              <a:rPr lang="en-US" sz="1080" b="1" strike="noStrike" spc="-8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segreteria@cerinrete.it</a:t>
            </a:r>
          </a:p>
          <a:p>
            <a:pPr marL="0" lvl="0" indent="0" algn="l">
              <a:lnSpc>
                <a:spcPts val="1500"/>
              </a:lnSpc>
              <a:spcBef>
                <a:spcPct val="0"/>
              </a:spcBef>
            </a:pPr>
            <a:r>
              <a:rPr lang="en-US" sz="1080" b="1" strike="noStrike" spc="-8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info@cerinrete.it</a:t>
            </a:r>
          </a:p>
          <a:p>
            <a:pPr marL="0" lvl="0" indent="0" algn="l">
              <a:lnSpc>
                <a:spcPts val="1500"/>
              </a:lnSpc>
              <a:spcBef>
                <a:spcPct val="0"/>
              </a:spcBef>
            </a:pPr>
            <a:r>
              <a:rPr lang="en-US" sz="1080" b="1" strike="noStrike" spc="-8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comunicazioni@cerinrete.it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3274" y="9042205"/>
            <a:ext cx="5748009" cy="144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7"/>
              </a:lnSpc>
            </a:pPr>
            <a:r>
              <a:rPr lang="en-US" sz="2148" b="1" spc="79" dirty="0">
                <a:solidFill>
                  <a:srgbClr val="FFF9EC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INCONTRO PUBBLICO DI PRESENTAZIONE MARTEDÌ 24 GIUGNO 2025 - ORE 20.45</a:t>
            </a:r>
          </a:p>
          <a:p>
            <a:pPr algn="ctr">
              <a:lnSpc>
                <a:spcPts val="2578"/>
              </a:lnSpc>
            </a:pPr>
            <a:r>
              <a:rPr lang="en-US" sz="2148" b="1" spc="104" dirty="0">
                <a:solidFill>
                  <a:srgbClr val="FFF9EC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AUDITORIUM SCUOLA PRIMARIA</a:t>
            </a:r>
          </a:p>
          <a:p>
            <a:pPr algn="ctr">
              <a:lnSpc>
                <a:spcPts val="2578"/>
              </a:lnSpc>
            </a:pPr>
            <a:r>
              <a:rPr lang="en-US" sz="2148" b="1" spc="104" dirty="0">
                <a:solidFill>
                  <a:srgbClr val="FFF9EC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RUDIANO (Bs)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01611" y="-67164"/>
            <a:ext cx="4782356" cy="1244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32"/>
              </a:lnSpc>
            </a:pPr>
            <a:r>
              <a:rPr lang="en-US" sz="7309" dirty="0">
                <a:solidFill>
                  <a:srgbClr val="F7FDF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RUDIANO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843" y="4373623"/>
            <a:ext cx="1321195" cy="352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95"/>
              </a:lnSpc>
            </a:pPr>
            <a:r>
              <a:rPr lang="en-US" sz="2068">
                <a:solidFill>
                  <a:srgbClr val="F7FDF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INQUADRA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366311" y="4813300"/>
            <a:ext cx="2193689" cy="150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7"/>
              </a:lnSpc>
            </a:pPr>
            <a:r>
              <a:rPr lang="en-US" sz="1072" b="1" spc="-7" dirty="0">
                <a:solidFill>
                  <a:srgbClr val="001394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DA MAGGIO ANCHE I SOCI DELLA CER RUDIANESE POSSONO ACCEDERE AL </a:t>
            </a:r>
            <a:r>
              <a:rPr lang="en-US" sz="1072" b="1" u="sng" spc="-7" dirty="0">
                <a:solidFill>
                  <a:srgbClr val="001394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CONTRIBUTO DEL 40%</a:t>
            </a:r>
            <a:r>
              <a:rPr lang="en-US" sz="1072" b="1" spc="-7" dirty="0">
                <a:solidFill>
                  <a:srgbClr val="001394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SULL’INSTALLAZIONE DEI NUOVI IMPIANTI</a:t>
            </a:r>
          </a:p>
          <a:p>
            <a:pPr algn="l">
              <a:lnSpc>
                <a:spcPts val="1287"/>
              </a:lnSpc>
            </a:pPr>
            <a:endParaRPr lang="en-US" sz="1072" b="1" spc="-7" dirty="0">
              <a:solidFill>
                <a:srgbClr val="001394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1490"/>
              </a:lnSpc>
            </a:pPr>
            <a:r>
              <a:rPr lang="en-US" sz="1072" b="1" spc="-7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Inquadra</a:t>
            </a:r>
            <a:r>
              <a:rPr lang="en-US" sz="1072" b="1" spc="-7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il QR code e </a:t>
            </a:r>
            <a:r>
              <a:rPr lang="en-US" sz="1072" b="1" spc="-7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scopri</a:t>
            </a:r>
            <a:r>
              <a:rPr lang="en-US" sz="1072" b="1" spc="-7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072" b="1" spc="-7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quanto</a:t>
            </a:r>
            <a:r>
              <a:rPr lang="en-US" sz="1072" b="1" spc="-7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è semplice </a:t>
            </a:r>
            <a:r>
              <a:rPr lang="en-US" sz="1072" b="1" spc="-7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installare</a:t>
            </a:r>
            <a:r>
              <a:rPr lang="en-US" sz="1072" b="1" spc="-7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un nuovo </a:t>
            </a:r>
            <a:r>
              <a:rPr lang="en-US" sz="1072" b="1" spc="-7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impianto</a:t>
            </a:r>
            <a:r>
              <a:rPr lang="en-US" sz="1072" b="1" spc="-7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a </a:t>
            </a:r>
            <a:r>
              <a:rPr lang="en-US" sz="1072" b="1" spc="-7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prezzo</a:t>
            </a:r>
            <a:r>
              <a:rPr lang="en-US" sz="1072" b="1" spc="-7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ridotto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66076" y="2159247"/>
            <a:ext cx="3581253" cy="74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14"/>
              </a:lnSpc>
            </a:pPr>
            <a:r>
              <a:rPr lang="en-US" sz="3004" dirty="0">
                <a:solidFill>
                  <a:srgbClr val="F7FDF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COMUNITÀ ENERGIA RINNOVABILE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1748" y="6912381"/>
            <a:ext cx="2369863" cy="377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8"/>
              </a:lnSpc>
              <a:spcBef>
                <a:spcPct val="0"/>
              </a:spcBef>
            </a:pPr>
            <a:r>
              <a:rPr lang="en-US" sz="2255">
                <a:solidFill>
                  <a:srgbClr val="F7FDFC"/>
                </a:solidFill>
                <a:latin typeface="Etna Sans Serif"/>
                <a:ea typeface="Etna Sans Serif"/>
                <a:cs typeface="Etna Sans Serif"/>
                <a:sym typeface="Etna Sans Serif"/>
              </a:rPr>
              <a:t>Interverranno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25044" y="7428332"/>
            <a:ext cx="4315206" cy="1118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81" b="1" spc="16" dirty="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Alfredo Bonetti</a:t>
            </a:r>
            <a:r>
              <a:rPr lang="en-US" sz="1681" spc="16" dirty="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Presidente CER </a:t>
            </a:r>
            <a:r>
              <a:rPr lang="en-US" sz="1681" spc="16" dirty="0" err="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Rudiano</a:t>
            </a:r>
            <a:endParaRPr lang="en-US" sz="1681" spc="16" dirty="0">
              <a:solidFill>
                <a:srgbClr val="000000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  <a:p>
            <a:pPr algn="l">
              <a:lnSpc>
                <a:spcPct val="150000"/>
              </a:lnSpc>
            </a:pPr>
            <a:r>
              <a:rPr lang="en-US" sz="1681" b="1" spc="16" dirty="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Roberto Gregori</a:t>
            </a:r>
            <a:r>
              <a:rPr lang="en-US" sz="1681" spc="16" dirty="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</a:t>
            </a:r>
            <a:r>
              <a:rPr lang="en-US" sz="1681" spc="16" dirty="0" err="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Esperto</a:t>
            </a:r>
            <a:r>
              <a:rPr lang="en-US" sz="1681" spc="16" dirty="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di CER</a:t>
            </a:r>
          </a:p>
          <a:p>
            <a:pPr algn="l">
              <a:lnSpc>
                <a:spcPct val="150000"/>
              </a:lnSpc>
            </a:pPr>
            <a:r>
              <a:rPr lang="en-US" sz="1681" b="1" spc="16" dirty="0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Francesco </a:t>
            </a:r>
            <a:r>
              <a:rPr lang="en-US" sz="1681" b="1" spc="16" dirty="0" err="1">
                <a:solidFill>
                  <a:srgbClr val="000000"/>
                </a:solidFill>
                <a:latin typeface="TT Interphases Bold"/>
                <a:ea typeface="TT Interphases Bold"/>
                <a:cs typeface="TT Interphases Bold"/>
                <a:sym typeface="TT Interphases Bold"/>
              </a:rPr>
              <a:t>Gamba</a:t>
            </a:r>
            <a:r>
              <a:rPr lang="en-US" sz="1681" spc="16" dirty="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, </a:t>
            </a:r>
            <a:r>
              <a:rPr lang="en-US" sz="1681" spc="16" dirty="0" err="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Ingegnere</a:t>
            </a:r>
            <a:r>
              <a:rPr lang="en-US" sz="1681" spc="16" dirty="0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 </a:t>
            </a:r>
            <a:r>
              <a:rPr lang="en-US" sz="1681" spc="16" dirty="0" err="1">
                <a:solidFill>
                  <a:srgbClr val="000000"/>
                </a:solidFill>
                <a:latin typeface="TT Interphases"/>
                <a:ea typeface="TT Interphases"/>
                <a:cs typeface="TT Interphases"/>
                <a:sym typeface="TT Interphases"/>
              </a:rPr>
              <a:t>energetico</a:t>
            </a:r>
            <a:endParaRPr lang="en-US" sz="1681" spc="16" dirty="0">
              <a:solidFill>
                <a:srgbClr val="000000"/>
              </a:solidFill>
              <a:latin typeface="TT Interphases"/>
              <a:ea typeface="TT Interphases"/>
              <a:cs typeface="TT Interphases"/>
              <a:sym typeface="TT Interphas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</Words>
  <Application>Microsoft Office PowerPoint</Application>
  <PresentationFormat>Personalizzato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Etna Sans Serif</vt:lpstr>
      <vt:lpstr>Arial</vt:lpstr>
      <vt:lpstr>TT Interphases Bold</vt:lpstr>
      <vt:lpstr>Calibri</vt:lpstr>
      <vt:lpstr>Trebuchet MS Bold</vt:lpstr>
      <vt:lpstr>TT Interphases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VOLANTINO</dc:title>
  <dc:creator>daniela</dc:creator>
  <cp:lastModifiedBy>daniela mena</cp:lastModifiedBy>
  <cp:revision>2</cp:revision>
  <cp:lastPrinted>2025-06-04T13:50:12Z</cp:lastPrinted>
  <dcterms:created xsi:type="dcterms:W3CDTF">2006-08-16T00:00:00Z</dcterms:created>
  <dcterms:modified xsi:type="dcterms:W3CDTF">2025-06-04T13:51:20Z</dcterms:modified>
  <dc:identifier>DAGPUM2NVo4</dc:identifier>
</cp:coreProperties>
</file>