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y Grotesk Wide Semi-Bold" charset="1" panose="00000705000000000000"/>
      <p:regular r:id="rId7"/>
    </p:embeddedFont>
    <p:embeddedFont>
      <p:font typeface="Cy Grotesk Key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3FF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598932" y="9747"/>
            <a:ext cx="2961068" cy="1872875"/>
          </a:xfrm>
          <a:custGeom>
            <a:avLst/>
            <a:gdLst/>
            <a:ahLst/>
            <a:cxnLst/>
            <a:rect r="r" b="b" t="t" l="l"/>
            <a:pathLst>
              <a:path h="1872875" w="2961068">
                <a:moveTo>
                  <a:pt x="0" y="0"/>
                </a:moveTo>
                <a:lnTo>
                  <a:pt x="2961068" y="0"/>
                </a:lnTo>
                <a:lnTo>
                  <a:pt x="2961068" y="1872876"/>
                </a:lnTo>
                <a:lnTo>
                  <a:pt x="0" y="187287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-224167" y="0"/>
            <a:ext cx="8008335" cy="2696139"/>
          </a:xfrm>
          <a:custGeom>
            <a:avLst/>
            <a:gdLst/>
            <a:ahLst/>
            <a:cxnLst/>
            <a:rect r="r" b="b" t="t" l="l"/>
            <a:pathLst>
              <a:path h="2696139" w="8008335">
                <a:moveTo>
                  <a:pt x="8008334" y="2696139"/>
                </a:moveTo>
                <a:lnTo>
                  <a:pt x="0" y="2696139"/>
                </a:lnTo>
                <a:lnTo>
                  <a:pt x="0" y="0"/>
                </a:lnTo>
                <a:lnTo>
                  <a:pt x="8008334" y="0"/>
                </a:lnTo>
                <a:lnTo>
                  <a:pt x="8008334" y="2696139"/>
                </a:lnTo>
                <a:close/>
              </a:path>
            </a:pathLst>
          </a:custGeom>
          <a:blipFill>
            <a:blip r:embed="rId3">
              <a:alphaModFix amt="87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-224167" y="8146800"/>
            <a:ext cx="8008335" cy="2696139"/>
          </a:xfrm>
          <a:custGeom>
            <a:avLst/>
            <a:gdLst/>
            <a:ahLst/>
            <a:cxnLst/>
            <a:rect r="r" b="b" t="t" l="l"/>
            <a:pathLst>
              <a:path h="2696139" w="8008335">
                <a:moveTo>
                  <a:pt x="0" y="0"/>
                </a:moveTo>
                <a:lnTo>
                  <a:pt x="8008334" y="0"/>
                </a:lnTo>
                <a:lnTo>
                  <a:pt x="8008334" y="2696139"/>
                </a:lnTo>
                <a:lnTo>
                  <a:pt x="0" y="269613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87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0" y="1630575"/>
            <a:ext cx="7560000" cy="7430850"/>
          </a:xfrm>
          <a:custGeom>
            <a:avLst/>
            <a:gdLst/>
            <a:ahLst/>
            <a:cxnLst/>
            <a:rect r="r" b="b" t="t" l="l"/>
            <a:pathLst>
              <a:path h="7430850" w="7560000">
                <a:moveTo>
                  <a:pt x="0" y="0"/>
                </a:moveTo>
                <a:lnTo>
                  <a:pt x="7560000" y="0"/>
                </a:lnTo>
                <a:lnTo>
                  <a:pt x="7560000" y="7430850"/>
                </a:lnTo>
                <a:lnTo>
                  <a:pt x="0" y="743085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87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4307748" y="1805201"/>
            <a:ext cx="1499121" cy="1076037"/>
            <a:chOff x="0" y="0"/>
            <a:chExt cx="736619" cy="52873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36619" cy="528730"/>
            </a:xfrm>
            <a:custGeom>
              <a:avLst/>
              <a:gdLst/>
              <a:ahLst/>
              <a:cxnLst/>
              <a:rect r="r" b="b" t="t" l="l"/>
              <a:pathLst>
                <a:path h="528730" w="736619">
                  <a:moveTo>
                    <a:pt x="82629" y="0"/>
                  </a:moveTo>
                  <a:lnTo>
                    <a:pt x="653990" y="0"/>
                  </a:lnTo>
                  <a:cubicBezTo>
                    <a:pt x="675905" y="0"/>
                    <a:pt x="696922" y="8706"/>
                    <a:pt x="712418" y="24201"/>
                  </a:cubicBezTo>
                  <a:cubicBezTo>
                    <a:pt x="727914" y="39697"/>
                    <a:pt x="736619" y="60714"/>
                    <a:pt x="736619" y="82629"/>
                  </a:cubicBezTo>
                  <a:lnTo>
                    <a:pt x="736619" y="446101"/>
                  </a:lnTo>
                  <a:cubicBezTo>
                    <a:pt x="736619" y="468015"/>
                    <a:pt x="727914" y="489032"/>
                    <a:pt x="712418" y="504528"/>
                  </a:cubicBezTo>
                  <a:cubicBezTo>
                    <a:pt x="696922" y="520024"/>
                    <a:pt x="675905" y="528730"/>
                    <a:pt x="653990" y="528730"/>
                  </a:cubicBezTo>
                  <a:lnTo>
                    <a:pt x="82629" y="528730"/>
                  </a:lnTo>
                  <a:cubicBezTo>
                    <a:pt x="60714" y="528730"/>
                    <a:pt x="39697" y="520024"/>
                    <a:pt x="24201" y="504528"/>
                  </a:cubicBezTo>
                  <a:cubicBezTo>
                    <a:pt x="8706" y="489032"/>
                    <a:pt x="0" y="468015"/>
                    <a:pt x="0" y="446101"/>
                  </a:cubicBezTo>
                  <a:lnTo>
                    <a:pt x="0" y="82629"/>
                  </a:lnTo>
                  <a:cubicBezTo>
                    <a:pt x="0" y="60714"/>
                    <a:pt x="8706" y="39697"/>
                    <a:pt x="24201" y="24201"/>
                  </a:cubicBezTo>
                  <a:cubicBezTo>
                    <a:pt x="39697" y="8706"/>
                    <a:pt x="60714" y="0"/>
                    <a:pt x="82629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9525"/>
              <a:ext cx="736619" cy="53825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4307748" y="3016799"/>
            <a:ext cx="1499121" cy="1076037"/>
            <a:chOff x="0" y="0"/>
            <a:chExt cx="736619" cy="52873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736619" cy="528730"/>
            </a:xfrm>
            <a:custGeom>
              <a:avLst/>
              <a:gdLst/>
              <a:ahLst/>
              <a:cxnLst/>
              <a:rect r="r" b="b" t="t" l="l"/>
              <a:pathLst>
                <a:path h="528730" w="736619">
                  <a:moveTo>
                    <a:pt x="82629" y="0"/>
                  </a:moveTo>
                  <a:lnTo>
                    <a:pt x="653990" y="0"/>
                  </a:lnTo>
                  <a:cubicBezTo>
                    <a:pt x="675905" y="0"/>
                    <a:pt x="696922" y="8706"/>
                    <a:pt x="712418" y="24201"/>
                  </a:cubicBezTo>
                  <a:cubicBezTo>
                    <a:pt x="727914" y="39697"/>
                    <a:pt x="736619" y="60714"/>
                    <a:pt x="736619" y="82629"/>
                  </a:cubicBezTo>
                  <a:lnTo>
                    <a:pt x="736619" y="446101"/>
                  </a:lnTo>
                  <a:cubicBezTo>
                    <a:pt x="736619" y="468015"/>
                    <a:pt x="727914" y="489032"/>
                    <a:pt x="712418" y="504528"/>
                  </a:cubicBezTo>
                  <a:cubicBezTo>
                    <a:pt x="696922" y="520024"/>
                    <a:pt x="675905" y="528730"/>
                    <a:pt x="653990" y="528730"/>
                  </a:cubicBezTo>
                  <a:lnTo>
                    <a:pt x="82629" y="528730"/>
                  </a:lnTo>
                  <a:cubicBezTo>
                    <a:pt x="60714" y="528730"/>
                    <a:pt x="39697" y="520024"/>
                    <a:pt x="24201" y="504528"/>
                  </a:cubicBezTo>
                  <a:cubicBezTo>
                    <a:pt x="8706" y="489032"/>
                    <a:pt x="0" y="468015"/>
                    <a:pt x="0" y="446101"/>
                  </a:cubicBezTo>
                  <a:lnTo>
                    <a:pt x="0" y="82629"/>
                  </a:lnTo>
                  <a:cubicBezTo>
                    <a:pt x="0" y="60714"/>
                    <a:pt x="8706" y="39697"/>
                    <a:pt x="24201" y="24201"/>
                  </a:cubicBezTo>
                  <a:cubicBezTo>
                    <a:pt x="39697" y="8706"/>
                    <a:pt x="60714" y="0"/>
                    <a:pt x="82629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9525"/>
              <a:ext cx="736619" cy="53825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4307748" y="4228396"/>
            <a:ext cx="1499121" cy="1076037"/>
            <a:chOff x="0" y="0"/>
            <a:chExt cx="736619" cy="52873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736619" cy="528730"/>
            </a:xfrm>
            <a:custGeom>
              <a:avLst/>
              <a:gdLst/>
              <a:ahLst/>
              <a:cxnLst/>
              <a:rect r="r" b="b" t="t" l="l"/>
              <a:pathLst>
                <a:path h="528730" w="736619">
                  <a:moveTo>
                    <a:pt x="82629" y="0"/>
                  </a:moveTo>
                  <a:lnTo>
                    <a:pt x="653990" y="0"/>
                  </a:lnTo>
                  <a:cubicBezTo>
                    <a:pt x="675905" y="0"/>
                    <a:pt x="696922" y="8706"/>
                    <a:pt x="712418" y="24201"/>
                  </a:cubicBezTo>
                  <a:cubicBezTo>
                    <a:pt x="727914" y="39697"/>
                    <a:pt x="736619" y="60714"/>
                    <a:pt x="736619" y="82629"/>
                  </a:cubicBezTo>
                  <a:lnTo>
                    <a:pt x="736619" y="446101"/>
                  </a:lnTo>
                  <a:cubicBezTo>
                    <a:pt x="736619" y="468015"/>
                    <a:pt x="727914" y="489032"/>
                    <a:pt x="712418" y="504528"/>
                  </a:cubicBezTo>
                  <a:cubicBezTo>
                    <a:pt x="696922" y="520024"/>
                    <a:pt x="675905" y="528730"/>
                    <a:pt x="653990" y="528730"/>
                  </a:cubicBezTo>
                  <a:lnTo>
                    <a:pt x="82629" y="528730"/>
                  </a:lnTo>
                  <a:cubicBezTo>
                    <a:pt x="60714" y="528730"/>
                    <a:pt x="39697" y="520024"/>
                    <a:pt x="24201" y="504528"/>
                  </a:cubicBezTo>
                  <a:cubicBezTo>
                    <a:pt x="8706" y="489032"/>
                    <a:pt x="0" y="468015"/>
                    <a:pt x="0" y="446101"/>
                  </a:cubicBezTo>
                  <a:lnTo>
                    <a:pt x="0" y="82629"/>
                  </a:lnTo>
                  <a:cubicBezTo>
                    <a:pt x="0" y="60714"/>
                    <a:pt x="8706" y="39697"/>
                    <a:pt x="24201" y="24201"/>
                  </a:cubicBezTo>
                  <a:cubicBezTo>
                    <a:pt x="39697" y="8706"/>
                    <a:pt x="60714" y="0"/>
                    <a:pt x="82629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9525"/>
              <a:ext cx="736619" cy="53825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4307748" y="5439993"/>
            <a:ext cx="1499121" cy="1076037"/>
            <a:chOff x="0" y="0"/>
            <a:chExt cx="736619" cy="52873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736619" cy="528730"/>
            </a:xfrm>
            <a:custGeom>
              <a:avLst/>
              <a:gdLst/>
              <a:ahLst/>
              <a:cxnLst/>
              <a:rect r="r" b="b" t="t" l="l"/>
              <a:pathLst>
                <a:path h="528730" w="736619">
                  <a:moveTo>
                    <a:pt x="82629" y="0"/>
                  </a:moveTo>
                  <a:lnTo>
                    <a:pt x="653990" y="0"/>
                  </a:lnTo>
                  <a:cubicBezTo>
                    <a:pt x="675905" y="0"/>
                    <a:pt x="696922" y="8706"/>
                    <a:pt x="712418" y="24201"/>
                  </a:cubicBezTo>
                  <a:cubicBezTo>
                    <a:pt x="727914" y="39697"/>
                    <a:pt x="736619" y="60714"/>
                    <a:pt x="736619" y="82629"/>
                  </a:cubicBezTo>
                  <a:lnTo>
                    <a:pt x="736619" y="446101"/>
                  </a:lnTo>
                  <a:cubicBezTo>
                    <a:pt x="736619" y="468015"/>
                    <a:pt x="727914" y="489032"/>
                    <a:pt x="712418" y="504528"/>
                  </a:cubicBezTo>
                  <a:cubicBezTo>
                    <a:pt x="696922" y="520024"/>
                    <a:pt x="675905" y="528730"/>
                    <a:pt x="653990" y="528730"/>
                  </a:cubicBezTo>
                  <a:lnTo>
                    <a:pt x="82629" y="528730"/>
                  </a:lnTo>
                  <a:cubicBezTo>
                    <a:pt x="60714" y="528730"/>
                    <a:pt x="39697" y="520024"/>
                    <a:pt x="24201" y="504528"/>
                  </a:cubicBezTo>
                  <a:cubicBezTo>
                    <a:pt x="8706" y="489032"/>
                    <a:pt x="0" y="468015"/>
                    <a:pt x="0" y="446101"/>
                  </a:cubicBezTo>
                  <a:lnTo>
                    <a:pt x="0" y="82629"/>
                  </a:lnTo>
                  <a:cubicBezTo>
                    <a:pt x="0" y="60714"/>
                    <a:pt x="8706" y="39697"/>
                    <a:pt x="24201" y="24201"/>
                  </a:cubicBezTo>
                  <a:cubicBezTo>
                    <a:pt x="39697" y="8706"/>
                    <a:pt x="60714" y="0"/>
                    <a:pt x="82629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9525"/>
              <a:ext cx="736619" cy="53825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4150479" y="3388868"/>
            <a:ext cx="306720" cy="304219"/>
            <a:chOff x="0" y="0"/>
            <a:chExt cx="819481" cy="8128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0" id="20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 marL="0" indent="0" lvl="0">
                <a:lnSpc>
                  <a:spcPts val="167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4150479" y="4600465"/>
            <a:ext cx="306720" cy="304219"/>
            <a:chOff x="0" y="0"/>
            <a:chExt cx="819481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3CACAE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 marL="0" indent="0" lvl="0">
                <a:lnSpc>
                  <a:spcPts val="167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4150479" y="5830937"/>
            <a:ext cx="306720" cy="304219"/>
            <a:chOff x="0" y="0"/>
            <a:chExt cx="819481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 marL="0" indent="0" lvl="0">
                <a:lnSpc>
                  <a:spcPts val="167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27" id="27"/>
          <p:cNvSpPr/>
          <p:nvPr/>
        </p:nvSpPr>
        <p:spPr>
          <a:xfrm flipH="false" flipV="false" rot="0">
            <a:off x="3261229" y="9788262"/>
            <a:ext cx="1037543" cy="671845"/>
          </a:xfrm>
          <a:custGeom>
            <a:avLst/>
            <a:gdLst/>
            <a:ahLst/>
            <a:cxnLst/>
            <a:rect r="r" b="b" t="t" l="l"/>
            <a:pathLst>
              <a:path h="671845" w="1037543">
                <a:moveTo>
                  <a:pt x="0" y="0"/>
                </a:moveTo>
                <a:lnTo>
                  <a:pt x="1037542" y="0"/>
                </a:lnTo>
                <a:lnTo>
                  <a:pt x="1037542" y="671845"/>
                </a:lnTo>
                <a:lnTo>
                  <a:pt x="0" y="67184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-26611" r="0" b="-27820"/>
            </a:stretch>
          </a:blipFill>
          <a:ln w="9525" cap="sq">
            <a:solidFill>
              <a:srgbClr val="000000"/>
            </a:solidFill>
            <a:prstDash val="solid"/>
            <a:miter/>
          </a:ln>
        </p:spPr>
      </p:sp>
      <p:grpSp>
        <p:nvGrpSpPr>
          <p:cNvPr name="Group 28" id="28"/>
          <p:cNvGrpSpPr/>
          <p:nvPr/>
        </p:nvGrpSpPr>
        <p:grpSpPr>
          <a:xfrm rot="0">
            <a:off x="298866" y="1872881"/>
            <a:ext cx="3611620" cy="2091398"/>
            <a:chOff x="0" y="0"/>
            <a:chExt cx="1774632" cy="102764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774632" cy="1027645"/>
            </a:xfrm>
            <a:custGeom>
              <a:avLst/>
              <a:gdLst/>
              <a:ahLst/>
              <a:cxnLst/>
              <a:rect r="r" b="b" t="t" l="l"/>
              <a:pathLst>
                <a:path h="1027645" w="1774632">
                  <a:moveTo>
                    <a:pt x="34298" y="0"/>
                  </a:moveTo>
                  <a:lnTo>
                    <a:pt x="1740334" y="0"/>
                  </a:lnTo>
                  <a:cubicBezTo>
                    <a:pt x="1749430" y="0"/>
                    <a:pt x="1758154" y="3614"/>
                    <a:pt x="1764586" y="10046"/>
                  </a:cubicBezTo>
                  <a:cubicBezTo>
                    <a:pt x="1771018" y="16478"/>
                    <a:pt x="1774632" y="25201"/>
                    <a:pt x="1774632" y="34298"/>
                  </a:cubicBezTo>
                  <a:lnTo>
                    <a:pt x="1774632" y="993347"/>
                  </a:lnTo>
                  <a:cubicBezTo>
                    <a:pt x="1774632" y="1012289"/>
                    <a:pt x="1759276" y="1027645"/>
                    <a:pt x="1740334" y="1027645"/>
                  </a:cubicBezTo>
                  <a:lnTo>
                    <a:pt x="34298" y="1027645"/>
                  </a:lnTo>
                  <a:cubicBezTo>
                    <a:pt x="25201" y="1027645"/>
                    <a:pt x="16478" y="1024031"/>
                    <a:pt x="10046" y="1017599"/>
                  </a:cubicBezTo>
                  <a:cubicBezTo>
                    <a:pt x="3614" y="1011167"/>
                    <a:pt x="0" y="1002443"/>
                    <a:pt x="0" y="993347"/>
                  </a:cubicBezTo>
                  <a:lnTo>
                    <a:pt x="0" y="34298"/>
                  </a:lnTo>
                  <a:cubicBezTo>
                    <a:pt x="0" y="25201"/>
                    <a:pt x="3614" y="16478"/>
                    <a:pt x="10046" y="10046"/>
                  </a:cubicBezTo>
                  <a:cubicBezTo>
                    <a:pt x="16478" y="3614"/>
                    <a:pt x="25201" y="0"/>
                    <a:pt x="3429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9525"/>
              <a:ext cx="1774632" cy="1037170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298866" y="4217882"/>
            <a:ext cx="3611620" cy="2091398"/>
            <a:chOff x="0" y="0"/>
            <a:chExt cx="1774632" cy="1027645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1774632" cy="1027645"/>
            </a:xfrm>
            <a:custGeom>
              <a:avLst/>
              <a:gdLst/>
              <a:ahLst/>
              <a:cxnLst/>
              <a:rect r="r" b="b" t="t" l="l"/>
              <a:pathLst>
                <a:path h="1027645" w="1774632">
                  <a:moveTo>
                    <a:pt x="34298" y="0"/>
                  </a:moveTo>
                  <a:lnTo>
                    <a:pt x="1740334" y="0"/>
                  </a:lnTo>
                  <a:cubicBezTo>
                    <a:pt x="1749430" y="0"/>
                    <a:pt x="1758154" y="3614"/>
                    <a:pt x="1764586" y="10046"/>
                  </a:cubicBezTo>
                  <a:cubicBezTo>
                    <a:pt x="1771018" y="16478"/>
                    <a:pt x="1774632" y="25201"/>
                    <a:pt x="1774632" y="34298"/>
                  </a:cubicBezTo>
                  <a:lnTo>
                    <a:pt x="1774632" y="993347"/>
                  </a:lnTo>
                  <a:cubicBezTo>
                    <a:pt x="1774632" y="1012289"/>
                    <a:pt x="1759276" y="1027645"/>
                    <a:pt x="1740334" y="1027645"/>
                  </a:cubicBezTo>
                  <a:lnTo>
                    <a:pt x="34298" y="1027645"/>
                  </a:lnTo>
                  <a:cubicBezTo>
                    <a:pt x="25201" y="1027645"/>
                    <a:pt x="16478" y="1024031"/>
                    <a:pt x="10046" y="1017599"/>
                  </a:cubicBezTo>
                  <a:cubicBezTo>
                    <a:pt x="3614" y="1011167"/>
                    <a:pt x="0" y="1002443"/>
                    <a:pt x="0" y="993347"/>
                  </a:cubicBezTo>
                  <a:lnTo>
                    <a:pt x="0" y="34298"/>
                  </a:lnTo>
                  <a:cubicBezTo>
                    <a:pt x="0" y="25201"/>
                    <a:pt x="3614" y="16478"/>
                    <a:pt x="10046" y="10046"/>
                  </a:cubicBezTo>
                  <a:cubicBezTo>
                    <a:pt x="16478" y="3614"/>
                    <a:pt x="25201" y="0"/>
                    <a:pt x="3429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9525"/>
              <a:ext cx="1774632" cy="1037170"/>
            </a:xfrm>
            <a:prstGeom prst="rect">
              <a:avLst/>
            </a:prstGeom>
          </p:spPr>
          <p:txBody>
            <a:bodyPr anchor="ctr" rtlCol="false" tIns="37051" lIns="37051" bIns="37051" rIns="37051"/>
            <a:lstStyle/>
            <a:p>
              <a:pPr algn="ctr">
                <a:lnSpc>
                  <a:spcPts val="1679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924556" y="8335305"/>
            <a:ext cx="1760165" cy="1153375"/>
            <a:chOff x="0" y="0"/>
            <a:chExt cx="630803" cy="413343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30803" cy="413343"/>
            </a:xfrm>
            <a:custGeom>
              <a:avLst/>
              <a:gdLst/>
              <a:ahLst/>
              <a:cxnLst/>
              <a:rect r="r" b="b" t="t" l="l"/>
              <a:pathLst>
                <a:path h="413343" w="630803">
                  <a:moveTo>
                    <a:pt x="0" y="0"/>
                  </a:moveTo>
                  <a:lnTo>
                    <a:pt x="630803" y="0"/>
                  </a:lnTo>
                  <a:lnTo>
                    <a:pt x="630803" y="413343"/>
                  </a:lnTo>
                  <a:lnTo>
                    <a:pt x="0" y="413343"/>
                  </a:lnTo>
                  <a:close/>
                </a:path>
              </a:pathLst>
            </a:custGeom>
            <a:solidFill>
              <a:srgbClr val="FFCC37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9525"/>
              <a:ext cx="630803" cy="42286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3004611" y="8335305"/>
            <a:ext cx="1760165" cy="1153375"/>
            <a:chOff x="0" y="0"/>
            <a:chExt cx="630803" cy="413343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30803" cy="413343"/>
            </a:xfrm>
            <a:custGeom>
              <a:avLst/>
              <a:gdLst/>
              <a:ahLst/>
              <a:cxnLst/>
              <a:rect r="r" b="b" t="t" l="l"/>
              <a:pathLst>
                <a:path h="413343" w="630803">
                  <a:moveTo>
                    <a:pt x="0" y="0"/>
                  </a:moveTo>
                  <a:lnTo>
                    <a:pt x="630803" y="0"/>
                  </a:lnTo>
                  <a:lnTo>
                    <a:pt x="630803" y="413343"/>
                  </a:lnTo>
                  <a:lnTo>
                    <a:pt x="0" y="413343"/>
                  </a:lnTo>
                  <a:close/>
                </a:path>
              </a:pathLst>
            </a:custGeom>
            <a:solidFill>
              <a:srgbClr val="FFCC37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9525"/>
              <a:ext cx="630803" cy="42286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5136251" y="8338640"/>
            <a:ext cx="1760165" cy="1153375"/>
            <a:chOff x="0" y="0"/>
            <a:chExt cx="630803" cy="413343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630803" cy="413343"/>
            </a:xfrm>
            <a:custGeom>
              <a:avLst/>
              <a:gdLst/>
              <a:ahLst/>
              <a:cxnLst/>
              <a:rect r="r" b="b" t="t" l="l"/>
              <a:pathLst>
                <a:path h="413343" w="630803">
                  <a:moveTo>
                    <a:pt x="0" y="0"/>
                  </a:moveTo>
                  <a:lnTo>
                    <a:pt x="630803" y="0"/>
                  </a:lnTo>
                  <a:lnTo>
                    <a:pt x="630803" y="413343"/>
                  </a:lnTo>
                  <a:lnTo>
                    <a:pt x="0" y="413343"/>
                  </a:lnTo>
                  <a:close/>
                </a:path>
              </a:pathLst>
            </a:custGeom>
            <a:solidFill>
              <a:srgbClr val="FFCC37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9525"/>
              <a:ext cx="630803" cy="42286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0" y="946185"/>
            <a:ext cx="4489000" cy="367617"/>
            <a:chOff x="0" y="0"/>
            <a:chExt cx="1608756" cy="131746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1608756" cy="131746"/>
            </a:xfrm>
            <a:custGeom>
              <a:avLst/>
              <a:gdLst/>
              <a:ahLst/>
              <a:cxnLst/>
              <a:rect r="r" b="b" t="t" l="l"/>
              <a:pathLst>
                <a:path h="131746" w="1608756">
                  <a:moveTo>
                    <a:pt x="0" y="0"/>
                  </a:moveTo>
                  <a:lnTo>
                    <a:pt x="1608756" y="0"/>
                  </a:lnTo>
                  <a:lnTo>
                    <a:pt x="1608756" y="131746"/>
                  </a:lnTo>
                  <a:lnTo>
                    <a:pt x="0" y="131746"/>
                  </a:lnTo>
                  <a:close/>
                </a:path>
              </a:pathLst>
            </a:custGeom>
            <a:solidFill>
              <a:srgbClr val="00C5C6">
                <a:alpha val="86667"/>
              </a:srgbClr>
            </a:solidFill>
          </p:spPr>
        </p:sp>
        <p:sp>
          <p:nvSpPr>
            <p:cNvPr name="TextBox 45" id="45"/>
            <p:cNvSpPr txBox="true"/>
            <p:nvPr/>
          </p:nvSpPr>
          <p:spPr>
            <a:xfrm>
              <a:off x="0" y="-9525"/>
              <a:ext cx="1608756" cy="1412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Freeform 46" id="46"/>
          <p:cNvSpPr/>
          <p:nvPr/>
        </p:nvSpPr>
        <p:spPr>
          <a:xfrm flipH="false" flipV="false" rot="0">
            <a:off x="6483566" y="9634890"/>
            <a:ext cx="933798" cy="947795"/>
          </a:xfrm>
          <a:custGeom>
            <a:avLst/>
            <a:gdLst/>
            <a:ahLst/>
            <a:cxnLst/>
            <a:rect r="r" b="b" t="t" l="l"/>
            <a:pathLst>
              <a:path h="947795" w="933798">
                <a:moveTo>
                  <a:pt x="0" y="0"/>
                </a:moveTo>
                <a:lnTo>
                  <a:pt x="933798" y="0"/>
                </a:lnTo>
                <a:lnTo>
                  <a:pt x="933798" y="947795"/>
                </a:lnTo>
                <a:lnTo>
                  <a:pt x="0" y="94779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  <a:ln w="9525" cap="sq">
            <a:solidFill>
              <a:srgbClr val="000000"/>
            </a:solidFill>
            <a:prstDash val="solid"/>
            <a:miter/>
          </a:ln>
        </p:spPr>
      </p:sp>
      <p:sp>
        <p:nvSpPr>
          <p:cNvPr name="Freeform 47" id="47"/>
          <p:cNvSpPr/>
          <p:nvPr/>
        </p:nvSpPr>
        <p:spPr>
          <a:xfrm flipH="false" flipV="false" rot="0">
            <a:off x="162575" y="10309172"/>
            <a:ext cx="173885" cy="125632"/>
          </a:xfrm>
          <a:custGeom>
            <a:avLst/>
            <a:gdLst/>
            <a:ahLst/>
            <a:cxnLst/>
            <a:rect r="r" b="b" t="t" l="l"/>
            <a:pathLst>
              <a:path h="125632" w="173885">
                <a:moveTo>
                  <a:pt x="0" y="0"/>
                </a:moveTo>
                <a:lnTo>
                  <a:pt x="173885" y="0"/>
                </a:lnTo>
                <a:lnTo>
                  <a:pt x="173885" y="125632"/>
                </a:lnTo>
                <a:lnTo>
                  <a:pt x="0" y="12563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8" id="48"/>
          <p:cNvSpPr/>
          <p:nvPr/>
        </p:nvSpPr>
        <p:spPr>
          <a:xfrm flipH="false" flipV="false" rot="0">
            <a:off x="162575" y="10490944"/>
            <a:ext cx="173885" cy="125632"/>
          </a:xfrm>
          <a:custGeom>
            <a:avLst/>
            <a:gdLst/>
            <a:ahLst/>
            <a:cxnLst/>
            <a:rect r="r" b="b" t="t" l="l"/>
            <a:pathLst>
              <a:path h="125632" w="173885">
                <a:moveTo>
                  <a:pt x="0" y="0"/>
                </a:moveTo>
                <a:lnTo>
                  <a:pt x="173885" y="0"/>
                </a:lnTo>
                <a:lnTo>
                  <a:pt x="173885" y="125632"/>
                </a:lnTo>
                <a:lnTo>
                  <a:pt x="0" y="12563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49" id="49"/>
          <p:cNvGrpSpPr/>
          <p:nvPr/>
        </p:nvGrpSpPr>
        <p:grpSpPr>
          <a:xfrm rot="0">
            <a:off x="4139086" y="1794688"/>
            <a:ext cx="3057145" cy="4694105"/>
            <a:chOff x="0" y="0"/>
            <a:chExt cx="4076193" cy="6258806"/>
          </a:xfrm>
        </p:grpSpPr>
        <p:grpSp>
          <p:nvGrpSpPr>
            <p:cNvPr name="Group 50" id="50"/>
            <p:cNvGrpSpPr/>
            <p:nvPr/>
          </p:nvGrpSpPr>
          <p:grpSpPr>
            <a:xfrm rot="0">
              <a:off x="213397" y="0"/>
              <a:ext cx="1998528" cy="1412417"/>
              <a:chOff x="0" y="0"/>
              <a:chExt cx="736509" cy="520512"/>
            </a:xfrm>
          </p:grpSpPr>
          <p:sp>
            <p:nvSpPr>
              <p:cNvPr name="Freeform 51" id="51"/>
              <p:cNvSpPr/>
              <p:nvPr/>
            </p:nvSpPr>
            <p:spPr>
              <a:xfrm flipH="false" flipV="false" rot="0">
                <a:off x="0" y="0"/>
                <a:ext cx="736509" cy="520512"/>
              </a:xfrm>
              <a:custGeom>
                <a:avLst/>
                <a:gdLst/>
                <a:ahLst/>
                <a:cxnLst/>
                <a:rect r="r" b="b" t="t" l="l"/>
                <a:pathLst>
                  <a:path h="520512" w="736509">
                    <a:moveTo>
                      <a:pt x="82641" y="0"/>
                    </a:moveTo>
                    <a:lnTo>
                      <a:pt x="653867" y="0"/>
                    </a:lnTo>
                    <a:cubicBezTo>
                      <a:pt x="699509" y="0"/>
                      <a:pt x="736509" y="37000"/>
                      <a:pt x="736509" y="82641"/>
                    </a:cubicBezTo>
                    <a:lnTo>
                      <a:pt x="736509" y="437871"/>
                    </a:lnTo>
                    <a:cubicBezTo>
                      <a:pt x="736509" y="459788"/>
                      <a:pt x="727802" y="480809"/>
                      <a:pt x="712304" y="496307"/>
                    </a:cubicBezTo>
                    <a:cubicBezTo>
                      <a:pt x="696805" y="511805"/>
                      <a:pt x="675785" y="520512"/>
                      <a:pt x="653867" y="520512"/>
                    </a:cubicBezTo>
                    <a:lnTo>
                      <a:pt x="82641" y="520512"/>
                    </a:lnTo>
                    <a:cubicBezTo>
                      <a:pt x="60723" y="520512"/>
                      <a:pt x="39703" y="511805"/>
                      <a:pt x="24205" y="496307"/>
                    </a:cubicBezTo>
                    <a:cubicBezTo>
                      <a:pt x="8707" y="480809"/>
                      <a:pt x="0" y="459788"/>
                      <a:pt x="0" y="437871"/>
                    </a:cubicBezTo>
                    <a:lnTo>
                      <a:pt x="0" y="82641"/>
                    </a:lnTo>
                    <a:cubicBezTo>
                      <a:pt x="0" y="37000"/>
                      <a:pt x="37000" y="0"/>
                      <a:pt x="82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52" id="52"/>
              <p:cNvSpPr txBox="true"/>
              <p:nvPr/>
            </p:nvSpPr>
            <p:spPr>
              <a:xfrm>
                <a:off x="0" y="-9525"/>
                <a:ext cx="736509" cy="530037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>
                  <a:lnSpc>
                    <a:spcPts val="1679"/>
                  </a:lnSpc>
                </a:pPr>
              </a:p>
            </p:txBody>
          </p:sp>
        </p:grpSp>
        <p:grpSp>
          <p:nvGrpSpPr>
            <p:cNvPr name="Group 53" id="53"/>
            <p:cNvGrpSpPr/>
            <p:nvPr/>
          </p:nvGrpSpPr>
          <p:grpSpPr>
            <a:xfrm rot="0">
              <a:off x="213397" y="1615463"/>
              <a:ext cx="1998528" cy="1412417"/>
              <a:chOff x="0" y="0"/>
              <a:chExt cx="736509" cy="520512"/>
            </a:xfrm>
          </p:grpSpPr>
          <p:sp>
            <p:nvSpPr>
              <p:cNvPr name="Freeform 54" id="54"/>
              <p:cNvSpPr/>
              <p:nvPr/>
            </p:nvSpPr>
            <p:spPr>
              <a:xfrm flipH="false" flipV="false" rot="0">
                <a:off x="0" y="0"/>
                <a:ext cx="736509" cy="520512"/>
              </a:xfrm>
              <a:custGeom>
                <a:avLst/>
                <a:gdLst/>
                <a:ahLst/>
                <a:cxnLst/>
                <a:rect r="r" b="b" t="t" l="l"/>
                <a:pathLst>
                  <a:path h="520512" w="736509">
                    <a:moveTo>
                      <a:pt x="82641" y="0"/>
                    </a:moveTo>
                    <a:lnTo>
                      <a:pt x="653867" y="0"/>
                    </a:lnTo>
                    <a:cubicBezTo>
                      <a:pt x="699509" y="0"/>
                      <a:pt x="736509" y="37000"/>
                      <a:pt x="736509" y="82641"/>
                    </a:cubicBezTo>
                    <a:lnTo>
                      <a:pt x="736509" y="437871"/>
                    </a:lnTo>
                    <a:cubicBezTo>
                      <a:pt x="736509" y="459788"/>
                      <a:pt x="727802" y="480809"/>
                      <a:pt x="712304" y="496307"/>
                    </a:cubicBezTo>
                    <a:cubicBezTo>
                      <a:pt x="696805" y="511805"/>
                      <a:pt x="675785" y="520512"/>
                      <a:pt x="653867" y="520512"/>
                    </a:cubicBezTo>
                    <a:lnTo>
                      <a:pt x="82641" y="520512"/>
                    </a:lnTo>
                    <a:cubicBezTo>
                      <a:pt x="60723" y="520512"/>
                      <a:pt x="39703" y="511805"/>
                      <a:pt x="24205" y="496307"/>
                    </a:cubicBezTo>
                    <a:cubicBezTo>
                      <a:pt x="8707" y="480809"/>
                      <a:pt x="0" y="459788"/>
                      <a:pt x="0" y="437871"/>
                    </a:cubicBezTo>
                    <a:lnTo>
                      <a:pt x="0" y="82641"/>
                    </a:lnTo>
                    <a:cubicBezTo>
                      <a:pt x="0" y="37000"/>
                      <a:pt x="37000" y="0"/>
                      <a:pt x="82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55" id="55"/>
              <p:cNvSpPr txBox="true"/>
              <p:nvPr/>
            </p:nvSpPr>
            <p:spPr>
              <a:xfrm>
                <a:off x="0" y="-9525"/>
                <a:ext cx="736509" cy="530037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>
                  <a:lnSpc>
                    <a:spcPts val="1679"/>
                  </a:lnSpc>
                </a:pPr>
              </a:p>
            </p:txBody>
          </p:sp>
        </p:grpSp>
        <p:grpSp>
          <p:nvGrpSpPr>
            <p:cNvPr name="Group 56" id="56"/>
            <p:cNvGrpSpPr/>
            <p:nvPr/>
          </p:nvGrpSpPr>
          <p:grpSpPr>
            <a:xfrm rot="0">
              <a:off x="213397" y="3230926"/>
              <a:ext cx="1998528" cy="1412417"/>
              <a:chOff x="0" y="0"/>
              <a:chExt cx="736509" cy="520512"/>
            </a:xfrm>
          </p:grpSpPr>
          <p:sp>
            <p:nvSpPr>
              <p:cNvPr name="Freeform 57" id="57"/>
              <p:cNvSpPr/>
              <p:nvPr/>
            </p:nvSpPr>
            <p:spPr>
              <a:xfrm flipH="false" flipV="false" rot="0">
                <a:off x="0" y="0"/>
                <a:ext cx="736509" cy="520512"/>
              </a:xfrm>
              <a:custGeom>
                <a:avLst/>
                <a:gdLst/>
                <a:ahLst/>
                <a:cxnLst/>
                <a:rect r="r" b="b" t="t" l="l"/>
                <a:pathLst>
                  <a:path h="520512" w="736509">
                    <a:moveTo>
                      <a:pt x="82641" y="0"/>
                    </a:moveTo>
                    <a:lnTo>
                      <a:pt x="653867" y="0"/>
                    </a:lnTo>
                    <a:cubicBezTo>
                      <a:pt x="699509" y="0"/>
                      <a:pt x="736509" y="37000"/>
                      <a:pt x="736509" y="82641"/>
                    </a:cubicBezTo>
                    <a:lnTo>
                      <a:pt x="736509" y="437871"/>
                    </a:lnTo>
                    <a:cubicBezTo>
                      <a:pt x="736509" y="459788"/>
                      <a:pt x="727802" y="480809"/>
                      <a:pt x="712304" y="496307"/>
                    </a:cubicBezTo>
                    <a:cubicBezTo>
                      <a:pt x="696805" y="511805"/>
                      <a:pt x="675785" y="520512"/>
                      <a:pt x="653867" y="520512"/>
                    </a:cubicBezTo>
                    <a:lnTo>
                      <a:pt x="82641" y="520512"/>
                    </a:lnTo>
                    <a:cubicBezTo>
                      <a:pt x="60723" y="520512"/>
                      <a:pt x="39703" y="511805"/>
                      <a:pt x="24205" y="496307"/>
                    </a:cubicBezTo>
                    <a:cubicBezTo>
                      <a:pt x="8707" y="480809"/>
                      <a:pt x="0" y="459788"/>
                      <a:pt x="0" y="437871"/>
                    </a:cubicBezTo>
                    <a:lnTo>
                      <a:pt x="0" y="82641"/>
                    </a:lnTo>
                    <a:cubicBezTo>
                      <a:pt x="0" y="37000"/>
                      <a:pt x="37000" y="0"/>
                      <a:pt x="82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58" id="58"/>
              <p:cNvSpPr txBox="true"/>
              <p:nvPr/>
            </p:nvSpPr>
            <p:spPr>
              <a:xfrm>
                <a:off x="0" y="-9525"/>
                <a:ext cx="736509" cy="530037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>
                  <a:lnSpc>
                    <a:spcPts val="1679"/>
                  </a:lnSpc>
                </a:pPr>
              </a:p>
            </p:txBody>
          </p:sp>
        </p:grpSp>
        <p:grpSp>
          <p:nvGrpSpPr>
            <p:cNvPr name="Group 59" id="59"/>
            <p:cNvGrpSpPr/>
            <p:nvPr/>
          </p:nvGrpSpPr>
          <p:grpSpPr>
            <a:xfrm rot="0">
              <a:off x="213397" y="4846389"/>
              <a:ext cx="1998528" cy="1412417"/>
              <a:chOff x="0" y="0"/>
              <a:chExt cx="736509" cy="520512"/>
            </a:xfrm>
          </p:grpSpPr>
          <p:sp>
            <p:nvSpPr>
              <p:cNvPr name="Freeform 60" id="60"/>
              <p:cNvSpPr/>
              <p:nvPr/>
            </p:nvSpPr>
            <p:spPr>
              <a:xfrm flipH="false" flipV="false" rot="0">
                <a:off x="0" y="0"/>
                <a:ext cx="736509" cy="520512"/>
              </a:xfrm>
              <a:custGeom>
                <a:avLst/>
                <a:gdLst/>
                <a:ahLst/>
                <a:cxnLst/>
                <a:rect r="r" b="b" t="t" l="l"/>
                <a:pathLst>
                  <a:path h="520512" w="736509">
                    <a:moveTo>
                      <a:pt x="82641" y="0"/>
                    </a:moveTo>
                    <a:lnTo>
                      <a:pt x="653867" y="0"/>
                    </a:lnTo>
                    <a:cubicBezTo>
                      <a:pt x="699509" y="0"/>
                      <a:pt x="736509" y="37000"/>
                      <a:pt x="736509" y="82641"/>
                    </a:cubicBezTo>
                    <a:lnTo>
                      <a:pt x="736509" y="437871"/>
                    </a:lnTo>
                    <a:cubicBezTo>
                      <a:pt x="736509" y="459788"/>
                      <a:pt x="727802" y="480809"/>
                      <a:pt x="712304" y="496307"/>
                    </a:cubicBezTo>
                    <a:cubicBezTo>
                      <a:pt x="696805" y="511805"/>
                      <a:pt x="675785" y="520512"/>
                      <a:pt x="653867" y="520512"/>
                    </a:cubicBezTo>
                    <a:lnTo>
                      <a:pt x="82641" y="520512"/>
                    </a:lnTo>
                    <a:cubicBezTo>
                      <a:pt x="60723" y="520512"/>
                      <a:pt x="39703" y="511805"/>
                      <a:pt x="24205" y="496307"/>
                    </a:cubicBezTo>
                    <a:cubicBezTo>
                      <a:pt x="8707" y="480809"/>
                      <a:pt x="0" y="459788"/>
                      <a:pt x="0" y="437871"/>
                    </a:cubicBezTo>
                    <a:lnTo>
                      <a:pt x="0" y="82641"/>
                    </a:lnTo>
                    <a:cubicBezTo>
                      <a:pt x="0" y="37000"/>
                      <a:pt x="37000" y="0"/>
                      <a:pt x="82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61" id="61"/>
              <p:cNvSpPr txBox="true"/>
              <p:nvPr/>
            </p:nvSpPr>
            <p:spPr>
              <a:xfrm>
                <a:off x="0" y="-9525"/>
                <a:ext cx="736509" cy="530037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>
                  <a:lnSpc>
                    <a:spcPts val="1679"/>
                  </a:lnSpc>
                </a:pPr>
              </a:p>
            </p:txBody>
          </p:sp>
        </p:grpSp>
        <p:grpSp>
          <p:nvGrpSpPr>
            <p:cNvPr name="Group 62" id="62"/>
            <p:cNvGrpSpPr/>
            <p:nvPr/>
          </p:nvGrpSpPr>
          <p:grpSpPr>
            <a:xfrm rot="0">
              <a:off x="0" y="2112145"/>
              <a:ext cx="399255" cy="396000"/>
              <a:chOff x="0" y="0"/>
              <a:chExt cx="819481" cy="812800"/>
            </a:xfrm>
          </p:grpSpPr>
          <p:sp>
            <p:nvSpPr>
              <p:cNvPr name="Freeform 63" id="63"/>
              <p:cNvSpPr/>
              <p:nvPr/>
            </p:nvSpPr>
            <p:spPr>
              <a:xfrm flipH="false" flipV="false" rot="0">
                <a:off x="0" y="0"/>
                <a:ext cx="819481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9481">
                    <a:moveTo>
                      <a:pt x="409740" y="0"/>
                    </a:moveTo>
                    <a:cubicBezTo>
                      <a:pt x="183447" y="0"/>
                      <a:pt x="0" y="181951"/>
                      <a:pt x="0" y="406400"/>
                    </a:cubicBezTo>
                    <a:cubicBezTo>
                      <a:pt x="0" y="630849"/>
                      <a:pt x="183447" y="812800"/>
                      <a:pt x="409740" y="812800"/>
                    </a:cubicBezTo>
                    <a:cubicBezTo>
                      <a:pt x="636034" y="812800"/>
                      <a:pt x="819481" y="630849"/>
                      <a:pt x="819481" y="406400"/>
                    </a:cubicBezTo>
                    <a:cubicBezTo>
                      <a:pt x="819481" y="181951"/>
                      <a:pt x="636034" y="0"/>
                      <a:pt x="409740" y="0"/>
                    </a:cubicBezTo>
                    <a:close/>
                  </a:path>
                </a:pathLst>
              </a:custGeom>
              <a:solidFill>
                <a:srgbClr val="3CACAE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64" id="64"/>
              <p:cNvSpPr txBox="true"/>
              <p:nvPr/>
            </p:nvSpPr>
            <p:spPr>
              <a:xfrm>
                <a:off x="76826" y="66675"/>
                <a:ext cx="665828" cy="669925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 marL="0" indent="0" lvl="0">
                  <a:lnSpc>
                    <a:spcPts val="167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5" id="65"/>
            <p:cNvGrpSpPr/>
            <p:nvPr/>
          </p:nvGrpSpPr>
          <p:grpSpPr>
            <a:xfrm rot="0">
              <a:off x="0" y="3727608"/>
              <a:ext cx="399255" cy="396000"/>
              <a:chOff x="0" y="0"/>
              <a:chExt cx="819481" cy="812800"/>
            </a:xfrm>
          </p:grpSpPr>
          <p:sp>
            <p:nvSpPr>
              <p:cNvPr name="Freeform 66" id="66"/>
              <p:cNvSpPr/>
              <p:nvPr/>
            </p:nvSpPr>
            <p:spPr>
              <a:xfrm flipH="false" flipV="false" rot="0">
                <a:off x="0" y="0"/>
                <a:ext cx="819481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9481">
                    <a:moveTo>
                      <a:pt x="409740" y="0"/>
                    </a:moveTo>
                    <a:cubicBezTo>
                      <a:pt x="183447" y="0"/>
                      <a:pt x="0" y="181951"/>
                      <a:pt x="0" y="406400"/>
                    </a:cubicBezTo>
                    <a:cubicBezTo>
                      <a:pt x="0" y="630849"/>
                      <a:pt x="183447" y="812800"/>
                      <a:pt x="409740" y="812800"/>
                    </a:cubicBezTo>
                    <a:cubicBezTo>
                      <a:pt x="636034" y="812800"/>
                      <a:pt x="819481" y="630849"/>
                      <a:pt x="819481" y="406400"/>
                    </a:cubicBezTo>
                    <a:cubicBezTo>
                      <a:pt x="819481" y="181951"/>
                      <a:pt x="636034" y="0"/>
                      <a:pt x="409740" y="0"/>
                    </a:cubicBezTo>
                    <a:close/>
                  </a:path>
                </a:pathLst>
              </a:custGeom>
              <a:solidFill>
                <a:srgbClr val="3CACAE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67" id="67"/>
              <p:cNvSpPr txBox="true"/>
              <p:nvPr/>
            </p:nvSpPr>
            <p:spPr>
              <a:xfrm>
                <a:off x="76826" y="66675"/>
                <a:ext cx="665828" cy="669925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 marL="0" indent="0" lvl="0">
                  <a:lnSpc>
                    <a:spcPts val="167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8" id="68"/>
            <p:cNvGrpSpPr/>
            <p:nvPr/>
          </p:nvGrpSpPr>
          <p:grpSpPr>
            <a:xfrm rot="0">
              <a:off x="0" y="5368238"/>
              <a:ext cx="399255" cy="396000"/>
              <a:chOff x="0" y="0"/>
              <a:chExt cx="819481" cy="812800"/>
            </a:xfrm>
          </p:grpSpPr>
          <p:sp>
            <p:nvSpPr>
              <p:cNvPr name="Freeform 69" id="69"/>
              <p:cNvSpPr/>
              <p:nvPr/>
            </p:nvSpPr>
            <p:spPr>
              <a:xfrm flipH="false" flipV="false" rot="0">
                <a:off x="0" y="0"/>
                <a:ext cx="819481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9481">
                    <a:moveTo>
                      <a:pt x="409740" y="0"/>
                    </a:moveTo>
                    <a:cubicBezTo>
                      <a:pt x="183447" y="0"/>
                      <a:pt x="0" y="181951"/>
                      <a:pt x="0" y="406400"/>
                    </a:cubicBezTo>
                    <a:cubicBezTo>
                      <a:pt x="0" y="630849"/>
                      <a:pt x="183447" y="812800"/>
                      <a:pt x="409740" y="812800"/>
                    </a:cubicBezTo>
                    <a:cubicBezTo>
                      <a:pt x="636034" y="812800"/>
                      <a:pt x="819481" y="630849"/>
                      <a:pt x="819481" y="406400"/>
                    </a:cubicBezTo>
                    <a:cubicBezTo>
                      <a:pt x="819481" y="181951"/>
                      <a:pt x="636034" y="0"/>
                      <a:pt x="409740" y="0"/>
                    </a:cubicBezTo>
                    <a:close/>
                  </a:path>
                </a:pathLst>
              </a:custGeom>
              <a:solidFill>
                <a:srgbClr val="3CACAE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70" id="70"/>
              <p:cNvSpPr txBox="true"/>
              <p:nvPr/>
            </p:nvSpPr>
            <p:spPr>
              <a:xfrm>
                <a:off x="76826" y="66675"/>
                <a:ext cx="665828" cy="669925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 marL="0" indent="0" lvl="0">
                  <a:lnSpc>
                    <a:spcPts val="167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71" id="71"/>
            <p:cNvGrpSpPr/>
            <p:nvPr/>
          </p:nvGrpSpPr>
          <p:grpSpPr>
            <a:xfrm rot="0">
              <a:off x="0" y="496682"/>
              <a:ext cx="399255" cy="396000"/>
              <a:chOff x="0" y="0"/>
              <a:chExt cx="819481" cy="812800"/>
            </a:xfrm>
          </p:grpSpPr>
          <p:sp>
            <p:nvSpPr>
              <p:cNvPr name="Freeform 72" id="72"/>
              <p:cNvSpPr/>
              <p:nvPr/>
            </p:nvSpPr>
            <p:spPr>
              <a:xfrm flipH="false" flipV="false" rot="0">
                <a:off x="0" y="0"/>
                <a:ext cx="819481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9481">
                    <a:moveTo>
                      <a:pt x="409740" y="0"/>
                    </a:moveTo>
                    <a:cubicBezTo>
                      <a:pt x="183447" y="0"/>
                      <a:pt x="0" y="181951"/>
                      <a:pt x="0" y="406400"/>
                    </a:cubicBezTo>
                    <a:cubicBezTo>
                      <a:pt x="0" y="630849"/>
                      <a:pt x="183447" y="812800"/>
                      <a:pt x="409740" y="812800"/>
                    </a:cubicBezTo>
                    <a:cubicBezTo>
                      <a:pt x="636034" y="812800"/>
                      <a:pt x="819481" y="630849"/>
                      <a:pt x="819481" y="406400"/>
                    </a:cubicBezTo>
                    <a:cubicBezTo>
                      <a:pt x="819481" y="181951"/>
                      <a:pt x="636034" y="0"/>
                      <a:pt x="409740" y="0"/>
                    </a:cubicBezTo>
                    <a:close/>
                  </a:path>
                </a:pathLst>
              </a:custGeom>
              <a:solidFill>
                <a:srgbClr val="3CACAE"/>
              </a:solidFill>
              <a:ln w="9525" cap="sq">
                <a:solidFill>
                  <a:srgbClr val="111111"/>
                </a:solidFill>
                <a:prstDash val="solid"/>
                <a:miter/>
              </a:ln>
            </p:spPr>
          </p:sp>
          <p:sp>
            <p:nvSpPr>
              <p:cNvPr name="TextBox 73" id="73"/>
              <p:cNvSpPr txBox="true"/>
              <p:nvPr/>
            </p:nvSpPr>
            <p:spPr>
              <a:xfrm>
                <a:off x="76826" y="66675"/>
                <a:ext cx="665828" cy="669925"/>
              </a:xfrm>
              <a:prstGeom prst="rect">
                <a:avLst/>
              </a:prstGeom>
            </p:spPr>
            <p:txBody>
              <a:bodyPr anchor="ctr" rtlCol="false" tIns="37051" lIns="37051" bIns="37051" rIns="37051"/>
              <a:lstStyle/>
              <a:p>
                <a:pPr algn="ctr" marL="0" indent="0" lvl="0">
                  <a:lnSpc>
                    <a:spcPts val="167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AutoShape 74" id="74"/>
            <p:cNvSpPr/>
            <p:nvPr/>
          </p:nvSpPr>
          <p:spPr>
            <a:xfrm>
              <a:off x="3221466" y="1348155"/>
              <a:ext cx="0" cy="352634"/>
            </a:xfrm>
            <a:prstGeom prst="line">
              <a:avLst/>
            </a:prstGeom>
            <a:ln cap="flat" w="50800">
              <a:solidFill>
                <a:srgbClr val="000000"/>
              </a:solidFill>
              <a:prstDash val="solid"/>
              <a:headEnd type="none" len="sm" w="sm"/>
              <a:tailEnd type="arrow" len="sm" w="med"/>
            </a:ln>
          </p:spPr>
        </p:sp>
        <p:sp>
          <p:nvSpPr>
            <p:cNvPr name="AutoShape 75" id="75"/>
            <p:cNvSpPr/>
            <p:nvPr/>
          </p:nvSpPr>
          <p:spPr>
            <a:xfrm>
              <a:off x="3194022" y="2892788"/>
              <a:ext cx="0" cy="352634"/>
            </a:xfrm>
            <a:prstGeom prst="line">
              <a:avLst/>
            </a:prstGeom>
            <a:ln cap="flat" w="50800">
              <a:solidFill>
                <a:srgbClr val="000000"/>
              </a:solidFill>
              <a:prstDash val="solid"/>
              <a:headEnd type="none" len="sm" w="sm"/>
              <a:tailEnd type="arrow" len="sm" w="med"/>
            </a:ln>
          </p:spPr>
        </p:sp>
        <p:sp>
          <p:nvSpPr>
            <p:cNvPr name="AutoShape 76" id="76"/>
            <p:cNvSpPr/>
            <p:nvPr/>
          </p:nvSpPr>
          <p:spPr>
            <a:xfrm>
              <a:off x="3168622" y="4687690"/>
              <a:ext cx="0" cy="352634"/>
            </a:xfrm>
            <a:prstGeom prst="line">
              <a:avLst/>
            </a:prstGeom>
            <a:ln cap="flat" w="50800">
              <a:solidFill>
                <a:srgbClr val="000000"/>
              </a:solidFill>
              <a:prstDash val="solid"/>
              <a:headEnd type="none" len="sm" w="sm"/>
              <a:tailEnd type="arrow" len="sm" w="med"/>
            </a:ln>
          </p:spPr>
        </p:sp>
        <p:sp>
          <p:nvSpPr>
            <p:cNvPr name="TextBox 77" id="77"/>
            <p:cNvSpPr txBox="true"/>
            <p:nvPr/>
          </p:nvSpPr>
          <p:spPr>
            <a:xfrm rot="0">
              <a:off x="36486" y="2184836"/>
              <a:ext cx="330566" cy="2410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2</a:t>
              </a:r>
            </a:p>
          </p:txBody>
        </p:sp>
        <p:sp>
          <p:nvSpPr>
            <p:cNvPr name="TextBox 78" id="78"/>
            <p:cNvSpPr txBox="true"/>
            <p:nvPr/>
          </p:nvSpPr>
          <p:spPr>
            <a:xfrm rot="0">
              <a:off x="36486" y="3800299"/>
              <a:ext cx="330566" cy="2410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3</a:t>
              </a:r>
            </a:p>
          </p:txBody>
        </p:sp>
        <p:sp>
          <p:nvSpPr>
            <p:cNvPr name="TextBox 79" id="79"/>
            <p:cNvSpPr txBox="true"/>
            <p:nvPr/>
          </p:nvSpPr>
          <p:spPr>
            <a:xfrm rot="0">
              <a:off x="36486" y="5440929"/>
              <a:ext cx="330566" cy="2410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4</a:t>
              </a:r>
            </a:p>
          </p:txBody>
        </p:sp>
        <p:sp>
          <p:nvSpPr>
            <p:cNvPr name="TextBox 80" id="80"/>
            <p:cNvSpPr txBox="true"/>
            <p:nvPr/>
          </p:nvSpPr>
          <p:spPr>
            <a:xfrm rot="0">
              <a:off x="2366738" y="1837484"/>
              <a:ext cx="1709455" cy="935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 Approvazione dello statuto e dell’atto costitutivo</a:t>
              </a:r>
            </a:p>
          </p:txBody>
        </p:sp>
        <p:sp>
          <p:nvSpPr>
            <p:cNvPr name="TextBox 81" id="81"/>
            <p:cNvSpPr txBox="true"/>
            <p:nvPr/>
          </p:nvSpPr>
          <p:spPr>
            <a:xfrm rot="0">
              <a:off x="2362651" y="3355404"/>
              <a:ext cx="1713542" cy="116736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Consiglio direttivo, RIO, Codice fiscale Conto corrente</a:t>
              </a:r>
            </a:p>
          </p:txBody>
        </p:sp>
        <p:sp>
          <p:nvSpPr>
            <p:cNvPr name="TextBox 82" id="82"/>
            <p:cNvSpPr txBox="true"/>
            <p:nvPr/>
          </p:nvSpPr>
          <p:spPr>
            <a:xfrm rot="0">
              <a:off x="36486" y="569373"/>
              <a:ext cx="330566" cy="2410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1</a:t>
              </a:r>
            </a:p>
          </p:txBody>
        </p:sp>
        <p:sp>
          <p:nvSpPr>
            <p:cNvPr name="TextBox 83" id="83"/>
            <p:cNvSpPr txBox="true"/>
            <p:nvPr/>
          </p:nvSpPr>
          <p:spPr>
            <a:xfrm rot="0">
              <a:off x="2362651" y="222021"/>
              <a:ext cx="1713542" cy="935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Il consiglio comunale autorizza il sindaco</a:t>
              </a:r>
            </a:p>
          </p:txBody>
        </p:sp>
        <p:sp>
          <p:nvSpPr>
            <p:cNvPr name="TextBox 84" id="84"/>
            <p:cNvSpPr txBox="true"/>
            <p:nvPr/>
          </p:nvSpPr>
          <p:spPr>
            <a:xfrm rot="0">
              <a:off x="466552" y="453589"/>
              <a:ext cx="1587843" cy="4726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Fase preliminare</a:t>
              </a:r>
            </a:p>
          </p:txBody>
        </p:sp>
        <p:sp>
          <p:nvSpPr>
            <p:cNvPr name="TextBox 85" id="85"/>
            <p:cNvSpPr txBox="true"/>
            <p:nvPr/>
          </p:nvSpPr>
          <p:spPr>
            <a:xfrm rot="0">
              <a:off x="466552" y="2087293"/>
              <a:ext cx="1587843" cy="4726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Fase costitutiva</a:t>
              </a:r>
            </a:p>
          </p:txBody>
        </p:sp>
        <p:sp>
          <p:nvSpPr>
            <p:cNvPr name="TextBox 86" id="86"/>
            <p:cNvSpPr txBox="true"/>
            <p:nvPr/>
          </p:nvSpPr>
          <p:spPr>
            <a:xfrm rot="0">
              <a:off x="534959" y="3696042"/>
              <a:ext cx="1451030" cy="70422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Fase di registrazione</a:t>
              </a:r>
            </a:p>
          </p:txBody>
        </p:sp>
        <p:sp>
          <p:nvSpPr>
            <p:cNvPr name="TextBox 87" id="87"/>
            <p:cNvSpPr txBox="true"/>
            <p:nvPr/>
          </p:nvSpPr>
          <p:spPr>
            <a:xfrm rot="0">
              <a:off x="534959" y="5459170"/>
              <a:ext cx="1451030" cy="24109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Fase finale</a:t>
              </a:r>
            </a:p>
          </p:txBody>
        </p:sp>
        <p:sp>
          <p:nvSpPr>
            <p:cNvPr name="TextBox 88" id="88"/>
            <p:cNvSpPr txBox="true"/>
            <p:nvPr/>
          </p:nvSpPr>
          <p:spPr>
            <a:xfrm rot="0">
              <a:off x="2366738" y="5195721"/>
              <a:ext cx="1709455" cy="70422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402"/>
                </a:lnSpc>
              </a:pPr>
              <a:r>
                <a:rPr lang="en-US" b="true" sz="1168">
                  <a:solidFill>
                    <a:srgbClr val="111111"/>
                  </a:solidFill>
                  <a:latin typeface="Cy Grotesk Wide Semi-Bold"/>
                  <a:ea typeface="Cy Grotesk Wide Semi-Bold"/>
                  <a:cs typeface="Cy Grotesk Wide Semi-Bold"/>
                  <a:sym typeface="Cy Grotesk Wide Semi-Bold"/>
                </a:rPr>
                <a:t>Qualifica della CER presso il GSE</a:t>
              </a:r>
            </a:p>
          </p:txBody>
        </p:sp>
      </p:grpSp>
      <p:sp>
        <p:nvSpPr>
          <p:cNvPr name="TextBox 89" id="89"/>
          <p:cNvSpPr txBox="true"/>
          <p:nvPr/>
        </p:nvSpPr>
        <p:spPr>
          <a:xfrm rot="0">
            <a:off x="492284" y="2114453"/>
            <a:ext cx="3224784" cy="160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67"/>
              </a:lnSpc>
            </a:pPr>
            <a:r>
              <a:rPr lang="en-US" b="true" sz="2639">
                <a:solidFill>
                  <a:srgbClr val="001839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La CER si può creare in poco tempo e a basso costo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298866" y="4504333"/>
            <a:ext cx="3611620" cy="1600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67"/>
              </a:lnSpc>
            </a:pPr>
            <a:r>
              <a:rPr lang="en-US" b="true" sz="2639">
                <a:solidFill>
                  <a:srgbClr val="001839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Offre ai cittadini importanti benefici economici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1021265" y="8497303"/>
            <a:ext cx="1566747" cy="829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88"/>
              </a:lnSpc>
            </a:pPr>
            <a:r>
              <a:rPr lang="en-US" b="true" sz="1824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Risparmio</a:t>
            </a:r>
          </a:p>
          <a:p>
            <a:pPr algn="ctr">
              <a:lnSpc>
                <a:spcPts val="2188"/>
              </a:lnSpc>
            </a:pPr>
            <a:r>
              <a:rPr lang="en-US" b="true" sz="1824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sulla bolletta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3052966" y="8659155"/>
            <a:ext cx="1663456" cy="5158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04"/>
              </a:lnSpc>
              <a:spcBef>
                <a:spcPct val="0"/>
              </a:spcBef>
            </a:pPr>
            <a:r>
              <a:rPr lang="en-US" b="true" sz="1670" strike="noStrike" u="non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Tariffa incentivante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5183876" y="8681540"/>
            <a:ext cx="1663456" cy="5158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04"/>
              </a:lnSpc>
              <a:spcBef>
                <a:spcPct val="0"/>
              </a:spcBef>
            </a:pPr>
            <a:r>
              <a:rPr lang="en-US" b="true" sz="1670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Contributo del 40%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162575" y="515802"/>
            <a:ext cx="3884203" cy="76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03"/>
              </a:lnSpc>
            </a:pPr>
            <a:r>
              <a:rPr lang="en-US" sz="2503" b="true">
                <a:solidFill>
                  <a:srgbClr val="001839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I VANTAGGI DI AVERE UNA CER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629879" y="9933685"/>
            <a:ext cx="1885673" cy="37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Visita il nostro sito www.cerinrete.it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423372" y="10269607"/>
            <a:ext cx="2024739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FFFFFF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segreteria@cerinrete.it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22185" y="10450582"/>
            <a:ext cx="2351444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FFFFFF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comunicazioni@cerinrete.it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