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League Spartan" charset="1" panose="00000800000000000000"/>
      <p:regular r:id="rId7"/>
    </p:embeddedFont>
    <p:embeddedFont>
      <p:font typeface="Open Sauce" charset="1" panose="00000500000000000000"/>
      <p:regular r:id="rId8"/>
    </p:embeddedFont>
    <p:embeddedFont>
      <p:font typeface="Open Sauce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59" t="-1069" r="-57159" b="-106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273800"/>
            <a:ext cx="7560000" cy="4014360"/>
          </a:xfrm>
          <a:custGeom>
            <a:avLst/>
            <a:gdLst/>
            <a:ahLst/>
            <a:cxnLst/>
            <a:rect r="r" b="b" t="t" l="l"/>
            <a:pathLst>
              <a:path h="4014360" w="7560000">
                <a:moveTo>
                  <a:pt x="0" y="0"/>
                </a:moveTo>
                <a:lnTo>
                  <a:pt x="7560000" y="0"/>
                </a:lnTo>
                <a:lnTo>
                  <a:pt x="7560000" y="4014360"/>
                </a:lnTo>
                <a:lnTo>
                  <a:pt x="0" y="4014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2499" r="0" b="-1250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808082" y="7478550"/>
            <a:ext cx="5320527" cy="1260353"/>
            <a:chOff x="0" y="0"/>
            <a:chExt cx="1906757" cy="4516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06757" cy="451682"/>
            </a:xfrm>
            <a:custGeom>
              <a:avLst/>
              <a:gdLst/>
              <a:ahLst/>
              <a:cxnLst/>
              <a:rect r="r" b="b" t="t" l="l"/>
              <a:pathLst>
                <a:path h="451682" w="1906757">
                  <a:moveTo>
                    <a:pt x="225841" y="0"/>
                  </a:moveTo>
                  <a:lnTo>
                    <a:pt x="1680916" y="0"/>
                  </a:lnTo>
                  <a:cubicBezTo>
                    <a:pt x="1740812" y="0"/>
                    <a:pt x="1798256" y="23794"/>
                    <a:pt x="1840609" y="66147"/>
                  </a:cubicBezTo>
                  <a:cubicBezTo>
                    <a:pt x="1882963" y="108501"/>
                    <a:pt x="1906757" y="165944"/>
                    <a:pt x="1906757" y="225841"/>
                  </a:cubicBezTo>
                  <a:lnTo>
                    <a:pt x="1906757" y="225841"/>
                  </a:lnTo>
                  <a:cubicBezTo>
                    <a:pt x="1906757" y="285738"/>
                    <a:pt x="1882963" y="343181"/>
                    <a:pt x="1840609" y="385535"/>
                  </a:cubicBezTo>
                  <a:cubicBezTo>
                    <a:pt x="1798256" y="427888"/>
                    <a:pt x="1740812" y="451682"/>
                    <a:pt x="1680916" y="451682"/>
                  </a:cubicBezTo>
                  <a:lnTo>
                    <a:pt x="225841" y="451682"/>
                  </a:lnTo>
                  <a:cubicBezTo>
                    <a:pt x="165944" y="451682"/>
                    <a:pt x="108501" y="427888"/>
                    <a:pt x="66147" y="385535"/>
                  </a:cubicBezTo>
                  <a:cubicBezTo>
                    <a:pt x="23794" y="343181"/>
                    <a:pt x="0" y="285738"/>
                    <a:pt x="0" y="225841"/>
                  </a:cubicBezTo>
                  <a:lnTo>
                    <a:pt x="0" y="225841"/>
                  </a:lnTo>
                  <a:cubicBezTo>
                    <a:pt x="0" y="165944"/>
                    <a:pt x="23794" y="108501"/>
                    <a:pt x="66147" y="66147"/>
                  </a:cubicBezTo>
                  <a:cubicBezTo>
                    <a:pt x="108501" y="23794"/>
                    <a:pt x="165944" y="0"/>
                    <a:pt x="225841" y="0"/>
                  </a:cubicBezTo>
                  <a:close/>
                </a:path>
              </a:pathLst>
            </a:custGeom>
            <a:solidFill>
              <a:srgbClr val="C4391D"/>
            </a:solidFill>
            <a:ln w="38100" cap="rnd">
              <a:solidFill>
                <a:srgbClr val="27203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906757" cy="489782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2083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363426" y="7035187"/>
            <a:ext cx="9071202" cy="651873"/>
          </a:xfrm>
          <a:custGeom>
            <a:avLst/>
            <a:gdLst/>
            <a:ahLst/>
            <a:cxnLst/>
            <a:rect r="r" b="b" t="t" l="l"/>
            <a:pathLst>
              <a:path h="651873" w="9071202">
                <a:moveTo>
                  <a:pt x="0" y="0"/>
                </a:moveTo>
                <a:lnTo>
                  <a:pt x="9071202" y="0"/>
                </a:lnTo>
                <a:lnTo>
                  <a:pt x="9071202" y="651874"/>
                </a:lnTo>
                <a:lnTo>
                  <a:pt x="0" y="651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62" t="0" r="-636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184706" y="4090365"/>
            <a:ext cx="9071202" cy="651873"/>
          </a:xfrm>
          <a:custGeom>
            <a:avLst/>
            <a:gdLst/>
            <a:ahLst/>
            <a:cxnLst/>
            <a:rect r="r" b="b" t="t" l="l"/>
            <a:pathLst>
              <a:path h="651873" w="9071202">
                <a:moveTo>
                  <a:pt x="0" y="651873"/>
                </a:moveTo>
                <a:lnTo>
                  <a:pt x="9071202" y="651873"/>
                </a:lnTo>
                <a:lnTo>
                  <a:pt x="9071202" y="0"/>
                </a:lnTo>
                <a:lnTo>
                  <a:pt x="0" y="0"/>
                </a:lnTo>
                <a:lnTo>
                  <a:pt x="0" y="651873"/>
                </a:lnTo>
                <a:close/>
              </a:path>
            </a:pathLst>
          </a:custGeom>
          <a:blipFill>
            <a:blip r:embed="rId4"/>
            <a:stretch>
              <a:fillRect l="-6362" t="0" r="-6362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4634888"/>
            <a:ext cx="8344350" cy="2638912"/>
            <a:chOff x="0" y="0"/>
            <a:chExt cx="1759075" cy="5563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59075" cy="556310"/>
            </a:xfrm>
            <a:custGeom>
              <a:avLst/>
              <a:gdLst/>
              <a:ahLst/>
              <a:cxnLst/>
              <a:rect r="r" b="b" t="t" l="l"/>
              <a:pathLst>
                <a:path h="556310" w="1759075">
                  <a:moveTo>
                    <a:pt x="0" y="0"/>
                  </a:moveTo>
                  <a:lnTo>
                    <a:pt x="1759075" y="0"/>
                  </a:lnTo>
                  <a:lnTo>
                    <a:pt x="1759075" y="556310"/>
                  </a:lnTo>
                  <a:lnTo>
                    <a:pt x="0" y="556310"/>
                  </a:lnTo>
                  <a:close/>
                </a:path>
              </a:pathLst>
            </a:custGeom>
            <a:blipFill>
              <a:blip r:embed="rId5"/>
              <a:stretch>
                <a:fillRect l="0" t="-31027" r="0" b="-31027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56000" y="886200"/>
            <a:ext cx="5152331" cy="2442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916" spc="-384">
                <a:solidFill>
                  <a:srgbClr val="2720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Risparmia, </a:t>
            </a:r>
            <a:r>
              <a:rPr lang="en-US" sz="5916" spc="-384">
                <a:solidFill>
                  <a:srgbClr val="C4391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installa, </a:t>
            </a:r>
            <a:r>
              <a:rPr lang="en-US" sz="5916" spc="-384">
                <a:solidFill>
                  <a:srgbClr val="2720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salva </a:t>
            </a:r>
            <a:r>
              <a:rPr lang="en-US" sz="5916" spc="-384">
                <a:solidFill>
                  <a:srgbClr val="C4391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l’ambiente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135945" y="230560"/>
            <a:ext cx="4365629" cy="719968"/>
            <a:chOff x="0" y="0"/>
            <a:chExt cx="1564543" cy="258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64543" cy="258020"/>
            </a:xfrm>
            <a:custGeom>
              <a:avLst/>
              <a:gdLst/>
              <a:ahLst/>
              <a:cxnLst/>
              <a:rect r="r" b="b" t="t" l="l"/>
              <a:pathLst>
                <a:path h="258020" w="1564543">
                  <a:moveTo>
                    <a:pt x="129010" y="0"/>
                  </a:moveTo>
                  <a:lnTo>
                    <a:pt x="1435532" y="0"/>
                  </a:lnTo>
                  <a:cubicBezTo>
                    <a:pt x="1469748" y="0"/>
                    <a:pt x="1502562" y="13592"/>
                    <a:pt x="1526757" y="37786"/>
                  </a:cubicBezTo>
                  <a:cubicBezTo>
                    <a:pt x="1550951" y="61980"/>
                    <a:pt x="1564543" y="94795"/>
                    <a:pt x="1564543" y="129010"/>
                  </a:cubicBezTo>
                  <a:lnTo>
                    <a:pt x="1564543" y="129010"/>
                  </a:lnTo>
                  <a:cubicBezTo>
                    <a:pt x="1564543" y="200261"/>
                    <a:pt x="1506783" y="258020"/>
                    <a:pt x="1435532" y="258020"/>
                  </a:cubicBezTo>
                  <a:lnTo>
                    <a:pt x="129010" y="258020"/>
                  </a:lnTo>
                  <a:cubicBezTo>
                    <a:pt x="94795" y="258020"/>
                    <a:pt x="61980" y="244428"/>
                    <a:pt x="37786" y="220234"/>
                  </a:cubicBezTo>
                  <a:cubicBezTo>
                    <a:pt x="13592" y="196040"/>
                    <a:pt x="0" y="163226"/>
                    <a:pt x="0" y="129010"/>
                  </a:cubicBezTo>
                  <a:lnTo>
                    <a:pt x="0" y="129010"/>
                  </a:lnTo>
                  <a:cubicBezTo>
                    <a:pt x="0" y="94795"/>
                    <a:pt x="13592" y="61980"/>
                    <a:pt x="37786" y="37786"/>
                  </a:cubicBezTo>
                  <a:cubicBezTo>
                    <a:pt x="61980" y="13592"/>
                    <a:pt x="94795" y="0"/>
                    <a:pt x="129010" y="0"/>
                  </a:cubicBezTo>
                  <a:close/>
                </a:path>
              </a:pathLst>
            </a:custGeom>
            <a:solidFill>
              <a:srgbClr val="C4391D"/>
            </a:solidFill>
            <a:ln w="38100" cap="rnd">
              <a:solidFill>
                <a:srgbClr val="27203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564543" cy="296120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2083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86765" y="4142121"/>
            <a:ext cx="1828322" cy="2268000"/>
            <a:chOff x="0" y="0"/>
            <a:chExt cx="655229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5229" cy="812800"/>
            </a:xfrm>
            <a:custGeom>
              <a:avLst/>
              <a:gdLst/>
              <a:ahLst/>
              <a:cxnLst/>
              <a:rect r="r" b="b" t="t" l="l"/>
              <a:pathLst>
                <a:path h="812800" w="655229">
                  <a:moveTo>
                    <a:pt x="160909" y="0"/>
                  </a:moveTo>
                  <a:lnTo>
                    <a:pt x="494321" y="0"/>
                  </a:lnTo>
                  <a:cubicBezTo>
                    <a:pt x="583188" y="0"/>
                    <a:pt x="655229" y="72041"/>
                    <a:pt x="655229" y="160909"/>
                  </a:cubicBezTo>
                  <a:lnTo>
                    <a:pt x="655229" y="651891"/>
                  </a:lnTo>
                  <a:cubicBezTo>
                    <a:pt x="655229" y="740759"/>
                    <a:pt x="583188" y="812800"/>
                    <a:pt x="494321" y="812800"/>
                  </a:cubicBezTo>
                  <a:lnTo>
                    <a:pt x="160909" y="812800"/>
                  </a:lnTo>
                  <a:cubicBezTo>
                    <a:pt x="72041" y="812800"/>
                    <a:pt x="0" y="740759"/>
                    <a:pt x="0" y="651891"/>
                  </a:cubicBezTo>
                  <a:lnTo>
                    <a:pt x="0" y="160909"/>
                  </a:lnTo>
                  <a:cubicBezTo>
                    <a:pt x="0" y="72041"/>
                    <a:pt x="72041" y="0"/>
                    <a:pt x="1609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655229" cy="812800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1671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56000" y="3829587"/>
            <a:ext cx="2118188" cy="2580533"/>
          </a:xfrm>
          <a:custGeom>
            <a:avLst/>
            <a:gdLst/>
            <a:ahLst/>
            <a:cxnLst/>
            <a:rect r="r" b="b" t="t" l="l"/>
            <a:pathLst>
              <a:path h="2580533" w="2118188">
                <a:moveTo>
                  <a:pt x="0" y="0"/>
                </a:moveTo>
                <a:lnTo>
                  <a:pt x="2118188" y="0"/>
                </a:lnTo>
                <a:lnTo>
                  <a:pt x="2118188" y="2580534"/>
                </a:lnTo>
                <a:lnTo>
                  <a:pt x="0" y="2580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906175" y="4772857"/>
            <a:ext cx="286018" cy="276936"/>
            <a:chOff x="0" y="0"/>
            <a:chExt cx="144539" cy="1399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4539" cy="139950"/>
            </a:xfrm>
            <a:custGeom>
              <a:avLst/>
              <a:gdLst/>
              <a:ahLst/>
              <a:cxnLst/>
              <a:rect r="r" b="b" t="t" l="l"/>
              <a:pathLst>
                <a:path h="139950" w="144539">
                  <a:moveTo>
                    <a:pt x="0" y="0"/>
                  </a:moveTo>
                  <a:lnTo>
                    <a:pt x="144539" y="0"/>
                  </a:lnTo>
                  <a:lnTo>
                    <a:pt x="144539" y="139950"/>
                  </a:lnTo>
                  <a:lnTo>
                    <a:pt x="0" y="139950"/>
                  </a:lnTo>
                  <a:close/>
                </a:path>
              </a:pathLst>
            </a:custGeom>
            <a:solidFill>
              <a:srgbClr val="C4391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144539" cy="139950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1671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47614" y="4809974"/>
            <a:ext cx="189303" cy="189303"/>
          </a:xfrm>
          <a:custGeom>
            <a:avLst/>
            <a:gdLst/>
            <a:ahLst/>
            <a:cxnLst/>
            <a:rect r="r" b="b" t="t" l="l"/>
            <a:pathLst>
              <a:path h="189303" w="189303">
                <a:moveTo>
                  <a:pt x="0" y="0"/>
                </a:moveTo>
                <a:lnTo>
                  <a:pt x="189303" y="0"/>
                </a:lnTo>
                <a:lnTo>
                  <a:pt x="189303" y="189303"/>
                </a:lnTo>
                <a:lnTo>
                  <a:pt x="0" y="189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906175" y="5147006"/>
            <a:ext cx="286018" cy="276936"/>
            <a:chOff x="0" y="0"/>
            <a:chExt cx="144539" cy="1399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44539" cy="139950"/>
            </a:xfrm>
            <a:custGeom>
              <a:avLst/>
              <a:gdLst/>
              <a:ahLst/>
              <a:cxnLst/>
              <a:rect r="r" b="b" t="t" l="l"/>
              <a:pathLst>
                <a:path h="139950" w="144539">
                  <a:moveTo>
                    <a:pt x="0" y="0"/>
                  </a:moveTo>
                  <a:lnTo>
                    <a:pt x="144539" y="0"/>
                  </a:lnTo>
                  <a:lnTo>
                    <a:pt x="144539" y="139950"/>
                  </a:lnTo>
                  <a:lnTo>
                    <a:pt x="0" y="139950"/>
                  </a:lnTo>
                  <a:close/>
                </a:path>
              </a:pathLst>
            </a:custGeom>
            <a:solidFill>
              <a:srgbClr val="C4391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0"/>
              <a:ext cx="144539" cy="139950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1671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947614" y="5190823"/>
            <a:ext cx="189303" cy="189303"/>
          </a:xfrm>
          <a:custGeom>
            <a:avLst/>
            <a:gdLst/>
            <a:ahLst/>
            <a:cxnLst/>
            <a:rect r="r" b="b" t="t" l="l"/>
            <a:pathLst>
              <a:path h="189303" w="189303">
                <a:moveTo>
                  <a:pt x="0" y="0"/>
                </a:moveTo>
                <a:lnTo>
                  <a:pt x="189303" y="0"/>
                </a:lnTo>
                <a:lnTo>
                  <a:pt x="189303" y="189303"/>
                </a:lnTo>
                <a:lnTo>
                  <a:pt x="0" y="189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906175" y="5521156"/>
            <a:ext cx="286018" cy="276936"/>
            <a:chOff x="0" y="0"/>
            <a:chExt cx="144539" cy="1399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4539" cy="139950"/>
            </a:xfrm>
            <a:custGeom>
              <a:avLst/>
              <a:gdLst/>
              <a:ahLst/>
              <a:cxnLst/>
              <a:rect r="r" b="b" t="t" l="l"/>
              <a:pathLst>
                <a:path h="139950" w="144539">
                  <a:moveTo>
                    <a:pt x="0" y="0"/>
                  </a:moveTo>
                  <a:lnTo>
                    <a:pt x="144539" y="0"/>
                  </a:lnTo>
                  <a:lnTo>
                    <a:pt x="144539" y="139950"/>
                  </a:lnTo>
                  <a:lnTo>
                    <a:pt x="0" y="139950"/>
                  </a:lnTo>
                  <a:close/>
                </a:path>
              </a:pathLst>
            </a:custGeom>
            <a:solidFill>
              <a:srgbClr val="C4391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144539" cy="139950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1671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947614" y="5564972"/>
            <a:ext cx="189303" cy="189303"/>
          </a:xfrm>
          <a:custGeom>
            <a:avLst/>
            <a:gdLst/>
            <a:ahLst/>
            <a:cxnLst/>
            <a:rect r="r" b="b" t="t" l="l"/>
            <a:pathLst>
              <a:path h="189303" w="189303">
                <a:moveTo>
                  <a:pt x="0" y="0"/>
                </a:moveTo>
                <a:lnTo>
                  <a:pt x="189303" y="0"/>
                </a:lnTo>
                <a:lnTo>
                  <a:pt x="189303" y="189303"/>
                </a:lnTo>
                <a:lnTo>
                  <a:pt x="0" y="189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906175" y="5889732"/>
            <a:ext cx="286018" cy="276936"/>
            <a:chOff x="0" y="0"/>
            <a:chExt cx="144539" cy="13995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4539" cy="139950"/>
            </a:xfrm>
            <a:custGeom>
              <a:avLst/>
              <a:gdLst/>
              <a:ahLst/>
              <a:cxnLst/>
              <a:rect r="r" b="b" t="t" l="l"/>
              <a:pathLst>
                <a:path h="139950" w="144539">
                  <a:moveTo>
                    <a:pt x="0" y="0"/>
                  </a:moveTo>
                  <a:lnTo>
                    <a:pt x="144539" y="0"/>
                  </a:lnTo>
                  <a:lnTo>
                    <a:pt x="144539" y="139950"/>
                  </a:lnTo>
                  <a:lnTo>
                    <a:pt x="0" y="139950"/>
                  </a:lnTo>
                  <a:close/>
                </a:path>
              </a:pathLst>
            </a:custGeom>
            <a:solidFill>
              <a:srgbClr val="C4391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144539" cy="139950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1671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949720" y="5928736"/>
            <a:ext cx="198928" cy="198928"/>
          </a:xfrm>
          <a:custGeom>
            <a:avLst/>
            <a:gdLst/>
            <a:ahLst/>
            <a:cxnLst/>
            <a:rect r="r" b="b" t="t" l="l"/>
            <a:pathLst>
              <a:path h="198928" w="198928">
                <a:moveTo>
                  <a:pt x="0" y="0"/>
                </a:moveTo>
                <a:lnTo>
                  <a:pt x="198928" y="0"/>
                </a:lnTo>
                <a:lnTo>
                  <a:pt x="198928" y="198928"/>
                </a:lnTo>
                <a:lnTo>
                  <a:pt x="0" y="198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3720718" y="3953909"/>
            <a:ext cx="1290409" cy="1322212"/>
            <a:chOff x="0" y="0"/>
            <a:chExt cx="1085740" cy="111249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85740" cy="1112499"/>
            </a:xfrm>
            <a:custGeom>
              <a:avLst/>
              <a:gdLst/>
              <a:ahLst/>
              <a:cxnLst/>
              <a:rect r="r" b="b" t="t" l="l"/>
              <a:pathLst>
                <a:path h="1112499" w="1085740">
                  <a:moveTo>
                    <a:pt x="149990" y="0"/>
                  </a:moveTo>
                  <a:lnTo>
                    <a:pt x="935751" y="0"/>
                  </a:lnTo>
                  <a:cubicBezTo>
                    <a:pt x="1018588" y="0"/>
                    <a:pt x="1085740" y="67153"/>
                    <a:pt x="1085740" y="149990"/>
                  </a:cubicBezTo>
                  <a:lnTo>
                    <a:pt x="1085740" y="962509"/>
                  </a:lnTo>
                  <a:cubicBezTo>
                    <a:pt x="1085740" y="1045346"/>
                    <a:pt x="1018588" y="1112499"/>
                    <a:pt x="935751" y="1112499"/>
                  </a:cubicBezTo>
                  <a:lnTo>
                    <a:pt x="149990" y="1112499"/>
                  </a:lnTo>
                  <a:cubicBezTo>
                    <a:pt x="67153" y="1112499"/>
                    <a:pt x="0" y="1045346"/>
                    <a:pt x="0" y="962509"/>
                  </a:cubicBezTo>
                  <a:lnTo>
                    <a:pt x="0" y="149990"/>
                  </a:lnTo>
                  <a:cubicBezTo>
                    <a:pt x="0" y="67153"/>
                    <a:pt x="67153" y="0"/>
                    <a:pt x="149990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1085740" cy="1169649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4398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787206" y="4036299"/>
            <a:ext cx="1157432" cy="1157432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666" t="0" r="-16666" b="0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5263127" y="3949945"/>
            <a:ext cx="1290409" cy="1322212"/>
            <a:chOff x="0" y="0"/>
            <a:chExt cx="1085740" cy="111249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85740" cy="1112499"/>
            </a:xfrm>
            <a:custGeom>
              <a:avLst/>
              <a:gdLst/>
              <a:ahLst/>
              <a:cxnLst/>
              <a:rect r="r" b="b" t="t" l="l"/>
              <a:pathLst>
                <a:path h="1112499" w="1085740">
                  <a:moveTo>
                    <a:pt x="149990" y="0"/>
                  </a:moveTo>
                  <a:lnTo>
                    <a:pt x="935751" y="0"/>
                  </a:lnTo>
                  <a:cubicBezTo>
                    <a:pt x="1018588" y="0"/>
                    <a:pt x="1085740" y="67153"/>
                    <a:pt x="1085740" y="149990"/>
                  </a:cubicBezTo>
                  <a:lnTo>
                    <a:pt x="1085740" y="962509"/>
                  </a:lnTo>
                  <a:cubicBezTo>
                    <a:pt x="1085740" y="1045346"/>
                    <a:pt x="1018588" y="1112499"/>
                    <a:pt x="935751" y="1112499"/>
                  </a:cubicBezTo>
                  <a:lnTo>
                    <a:pt x="149990" y="1112499"/>
                  </a:lnTo>
                  <a:cubicBezTo>
                    <a:pt x="67153" y="1112499"/>
                    <a:pt x="0" y="1045346"/>
                    <a:pt x="0" y="962509"/>
                  </a:cubicBezTo>
                  <a:lnTo>
                    <a:pt x="0" y="149990"/>
                  </a:lnTo>
                  <a:cubicBezTo>
                    <a:pt x="0" y="67153"/>
                    <a:pt x="67153" y="0"/>
                    <a:pt x="149990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57150"/>
              <a:ext cx="1085740" cy="1169649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4398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329615" y="4032335"/>
            <a:ext cx="1157432" cy="115743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2838496" y="7302375"/>
            <a:ext cx="6048000" cy="4029480"/>
          </a:xfrm>
          <a:custGeom>
            <a:avLst/>
            <a:gdLst/>
            <a:ahLst/>
            <a:cxnLst/>
            <a:rect r="r" b="b" t="t" l="l"/>
            <a:pathLst>
              <a:path h="4029480" w="6048000">
                <a:moveTo>
                  <a:pt x="0" y="0"/>
                </a:moveTo>
                <a:lnTo>
                  <a:pt x="6048000" y="0"/>
                </a:lnTo>
                <a:lnTo>
                  <a:pt x="6048000" y="4029480"/>
                </a:lnTo>
                <a:lnTo>
                  <a:pt x="0" y="40294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true" flipV="false" rot="0">
            <a:off x="1911416" y="9529811"/>
            <a:ext cx="6836397" cy="3452381"/>
          </a:xfrm>
          <a:custGeom>
            <a:avLst/>
            <a:gdLst/>
            <a:ahLst/>
            <a:cxnLst/>
            <a:rect r="r" b="b" t="t" l="l"/>
            <a:pathLst>
              <a:path h="3452381" w="6836397">
                <a:moveTo>
                  <a:pt x="6836398" y="0"/>
                </a:moveTo>
                <a:lnTo>
                  <a:pt x="0" y="0"/>
                </a:lnTo>
                <a:lnTo>
                  <a:pt x="0" y="3452380"/>
                </a:lnTo>
                <a:lnTo>
                  <a:pt x="6836398" y="3452380"/>
                </a:lnTo>
                <a:lnTo>
                  <a:pt x="683639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350445" y="810000"/>
            <a:ext cx="669184" cy="281057"/>
          </a:xfrm>
          <a:custGeom>
            <a:avLst/>
            <a:gdLst/>
            <a:ahLst/>
            <a:cxnLst/>
            <a:rect r="r" b="b" t="t" l="l"/>
            <a:pathLst>
              <a:path h="281057" w="669184">
                <a:moveTo>
                  <a:pt x="0" y="0"/>
                </a:moveTo>
                <a:lnTo>
                  <a:pt x="669183" y="0"/>
                </a:lnTo>
                <a:lnTo>
                  <a:pt x="669183" y="281057"/>
                </a:lnTo>
                <a:lnTo>
                  <a:pt x="0" y="2810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9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82998" y="3073153"/>
            <a:ext cx="669184" cy="281057"/>
          </a:xfrm>
          <a:custGeom>
            <a:avLst/>
            <a:gdLst/>
            <a:ahLst/>
            <a:cxnLst/>
            <a:rect r="r" b="b" t="t" l="l"/>
            <a:pathLst>
              <a:path h="281057" w="669184">
                <a:moveTo>
                  <a:pt x="0" y="0"/>
                </a:moveTo>
                <a:lnTo>
                  <a:pt x="669184" y="0"/>
                </a:lnTo>
                <a:lnTo>
                  <a:pt x="669184" y="281057"/>
                </a:lnTo>
                <a:lnTo>
                  <a:pt x="0" y="2810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9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6053" y="0"/>
            <a:ext cx="901453" cy="901453"/>
          </a:xfrm>
          <a:custGeom>
            <a:avLst/>
            <a:gdLst/>
            <a:ahLst/>
            <a:cxnLst/>
            <a:rect r="r" b="b" t="t" l="l"/>
            <a:pathLst>
              <a:path h="901453" w="901453">
                <a:moveTo>
                  <a:pt x="0" y="0"/>
                </a:moveTo>
                <a:lnTo>
                  <a:pt x="901453" y="0"/>
                </a:lnTo>
                <a:lnTo>
                  <a:pt x="901453" y="901453"/>
                </a:lnTo>
                <a:lnTo>
                  <a:pt x="0" y="90145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083136" y="8948453"/>
            <a:ext cx="1463915" cy="1476454"/>
          </a:xfrm>
          <a:custGeom>
            <a:avLst/>
            <a:gdLst/>
            <a:ahLst/>
            <a:cxnLst/>
            <a:rect r="r" b="b" t="t" l="l"/>
            <a:pathLst>
              <a:path h="1476454" w="1463915">
                <a:moveTo>
                  <a:pt x="0" y="0"/>
                </a:moveTo>
                <a:lnTo>
                  <a:pt x="1463916" y="0"/>
                </a:lnTo>
                <a:lnTo>
                  <a:pt x="1463916" y="1476455"/>
                </a:lnTo>
                <a:lnTo>
                  <a:pt x="0" y="14764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51" id="51"/>
          <p:cNvSpPr txBox="true"/>
          <p:nvPr/>
        </p:nvSpPr>
        <p:spPr>
          <a:xfrm rot="0">
            <a:off x="756000" y="3480210"/>
            <a:ext cx="5929436" cy="262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177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Usufruisci del finanziamento a fondo perduto del 40%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207220" y="466704"/>
            <a:ext cx="1596780" cy="24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75"/>
              </a:lnSpc>
            </a:pPr>
            <a:r>
              <a:rPr lang="en-US" sz="17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CER IN RETE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94246" y="4694931"/>
            <a:ext cx="1579942" cy="432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97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Abitare in un piccolo comune (&lt; 50 mila abitanti)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91492" y="5200854"/>
            <a:ext cx="2220953" cy="14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97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Essere socio di una CER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91492" y="5575085"/>
            <a:ext cx="1998125" cy="14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97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Volere un nuovo impianto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91492" y="5943661"/>
            <a:ext cx="1856847" cy="287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97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Mandare la richiesta inquadrando il qr code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86765" y="4025902"/>
            <a:ext cx="1671729" cy="24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7"/>
              </a:lnSpc>
            </a:pPr>
            <a:r>
              <a:rPr lang="en-US" sz="1849" spc="-12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Come fare?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43299" y="7705567"/>
            <a:ext cx="2392338" cy="844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7"/>
              </a:lnSpc>
            </a:pPr>
            <a:r>
              <a:rPr lang="en-US" sz="3052" spc="-1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Inquadra e compila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-447249" y="7091508"/>
            <a:ext cx="8791599" cy="208430"/>
            <a:chOff x="0" y="0"/>
            <a:chExt cx="3150710" cy="74697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3150711" cy="74697"/>
            </a:xfrm>
            <a:custGeom>
              <a:avLst/>
              <a:gdLst/>
              <a:ahLst/>
              <a:cxnLst/>
              <a:rect r="r" b="b" t="t" l="l"/>
              <a:pathLst>
                <a:path h="74697" w="3150711">
                  <a:moveTo>
                    <a:pt x="37348" y="0"/>
                  </a:moveTo>
                  <a:lnTo>
                    <a:pt x="3113362" y="0"/>
                  </a:lnTo>
                  <a:cubicBezTo>
                    <a:pt x="3123268" y="0"/>
                    <a:pt x="3132767" y="3935"/>
                    <a:pt x="3139772" y="10939"/>
                  </a:cubicBezTo>
                  <a:cubicBezTo>
                    <a:pt x="3146776" y="17943"/>
                    <a:pt x="3150711" y="27443"/>
                    <a:pt x="3150711" y="37348"/>
                  </a:cubicBezTo>
                  <a:lnTo>
                    <a:pt x="3150711" y="37348"/>
                  </a:lnTo>
                  <a:cubicBezTo>
                    <a:pt x="3150711" y="57975"/>
                    <a:pt x="3133989" y="74697"/>
                    <a:pt x="3113362" y="74697"/>
                  </a:cubicBezTo>
                  <a:lnTo>
                    <a:pt x="37348" y="74697"/>
                  </a:lnTo>
                  <a:cubicBezTo>
                    <a:pt x="27443" y="74697"/>
                    <a:pt x="17943" y="70762"/>
                    <a:pt x="10939" y="63758"/>
                  </a:cubicBezTo>
                  <a:cubicBezTo>
                    <a:pt x="3935" y="56753"/>
                    <a:pt x="0" y="47254"/>
                    <a:pt x="0" y="37348"/>
                  </a:cubicBezTo>
                  <a:lnTo>
                    <a:pt x="0" y="37348"/>
                  </a:lnTo>
                  <a:cubicBezTo>
                    <a:pt x="0" y="27443"/>
                    <a:pt x="3935" y="17943"/>
                    <a:pt x="10939" y="10939"/>
                  </a:cubicBezTo>
                  <a:cubicBezTo>
                    <a:pt x="17943" y="3935"/>
                    <a:pt x="27443" y="0"/>
                    <a:pt x="37348" y="0"/>
                  </a:cubicBezTo>
                  <a:close/>
                </a:path>
              </a:pathLst>
            </a:custGeom>
            <a:solidFill>
              <a:srgbClr val="17110E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3150710" cy="112797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2083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