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7556500" cy="10693400"/>
  <p:notesSz cx="6858000" cy="9144000"/>
  <p:embeddedFontLst>
    <p:embeddedFont>
      <p:font typeface="Agrandir Grand Bold" charset="1" panose="00000807000000000000"/>
      <p:regular r:id="rId7"/>
    </p:embeddedFont>
    <p:embeddedFont>
      <p:font typeface="Now" charset="1" panose="00000500000000000000"/>
      <p:regular r:id="rId8"/>
    </p:embeddedFont>
    <p:embeddedFont>
      <p:font typeface="Now Bold" charset="1" panose="000008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25FA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73617" cy="5374540"/>
          </a:xfrm>
          <a:custGeom>
            <a:avLst/>
            <a:gdLst/>
            <a:ahLst/>
            <a:cxnLst/>
            <a:rect r="r" b="b" t="t" l="l"/>
            <a:pathLst>
              <a:path h="5374540" w="7573617">
                <a:moveTo>
                  <a:pt x="0" y="0"/>
                </a:moveTo>
                <a:lnTo>
                  <a:pt x="7573617" y="0"/>
                </a:lnTo>
                <a:lnTo>
                  <a:pt x="7573617" y="5374540"/>
                </a:lnTo>
                <a:lnTo>
                  <a:pt x="0" y="53745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41174" b="-9893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5374540"/>
            <a:ext cx="7573617" cy="5374540"/>
          </a:xfrm>
          <a:custGeom>
            <a:avLst/>
            <a:gdLst/>
            <a:ahLst/>
            <a:cxnLst/>
            <a:rect r="r" b="b" t="t" l="l"/>
            <a:pathLst>
              <a:path h="5374540" w="7573617">
                <a:moveTo>
                  <a:pt x="0" y="0"/>
                </a:moveTo>
                <a:lnTo>
                  <a:pt x="7573617" y="0"/>
                </a:lnTo>
                <a:lnTo>
                  <a:pt x="7573617" y="5374541"/>
                </a:lnTo>
                <a:lnTo>
                  <a:pt x="0" y="53745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78" t="-98937" r="-40695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4938343"/>
            <a:ext cx="7560000" cy="5753657"/>
          </a:xfrm>
          <a:custGeom>
            <a:avLst/>
            <a:gdLst/>
            <a:ahLst/>
            <a:cxnLst/>
            <a:rect r="r" b="b" t="t" l="l"/>
            <a:pathLst>
              <a:path h="5753657" w="7560000">
                <a:moveTo>
                  <a:pt x="0" y="0"/>
                </a:moveTo>
                <a:lnTo>
                  <a:pt x="7560000" y="0"/>
                </a:lnTo>
                <a:lnTo>
                  <a:pt x="7560000" y="5753657"/>
                </a:lnTo>
                <a:lnTo>
                  <a:pt x="0" y="57536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37084" r="-5630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94639" y="270283"/>
            <a:ext cx="6700123" cy="22376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76"/>
              </a:lnSpc>
            </a:pPr>
            <a:r>
              <a:rPr lang="en-US" b="true" sz="5600" spc="-190">
                <a:solidFill>
                  <a:srgbClr val="FFFFFF"/>
                </a:solidFill>
                <a:latin typeface="Agrandir Grand Bold"/>
                <a:ea typeface="Agrandir Grand Bold"/>
                <a:cs typeface="Agrandir Grand Bold"/>
                <a:sym typeface="Agrandir Grand Bold"/>
              </a:rPr>
              <a:t>FINANZIA </a:t>
            </a:r>
          </a:p>
          <a:p>
            <a:pPr algn="l">
              <a:lnSpc>
                <a:spcPts val="5376"/>
              </a:lnSpc>
            </a:pPr>
            <a:r>
              <a:rPr lang="en-US" b="true" sz="5600" spc="-190">
                <a:solidFill>
                  <a:srgbClr val="FFFFFF"/>
                </a:solidFill>
                <a:latin typeface="Agrandir Grand Bold"/>
                <a:ea typeface="Agrandir Grand Bold"/>
                <a:cs typeface="Agrandir Grand Bold"/>
                <a:sym typeface="Agrandir Grand Bold"/>
              </a:rPr>
              <a:t>IL TUO NUOVO PANNELLO!</a:t>
            </a:r>
          </a:p>
        </p:txBody>
      </p:sp>
      <p:sp>
        <p:nvSpPr>
          <p:cNvPr name="AutoShape 6" id="6"/>
          <p:cNvSpPr/>
          <p:nvPr/>
        </p:nvSpPr>
        <p:spPr>
          <a:xfrm>
            <a:off x="-259013" y="2822222"/>
            <a:ext cx="3028549" cy="0"/>
          </a:xfrm>
          <a:prstGeom prst="line">
            <a:avLst/>
          </a:prstGeom>
          <a:ln cap="rnd" w="2095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>
            <a:off x="4480232" y="651225"/>
            <a:ext cx="3359956" cy="0"/>
          </a:xfrm>
          <a:prstGeom prst="line">
            <a:avLst/>
          </a:prstGeom>
          <a:ln cap="rnd" w="2095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8" id="8"/>
          <p:cNvGrpSpPr/>
          <p:nvPr/>
        </p:nvGrpSpPr>
        <p:grpSpPr>
          <a:xfrm rot="0">
            <a:off x="6416855" y="-123436"/>
            <a:ext cx="1253084" cy="1253084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485289" y="111986"/>
                  </a:lnTo>
                  <a:lnTo>
                    <a:pt x="609600" y="54447"/>
                  </a:lnTo>
                  <a:lnTo>
                    <a:pt x="621927" y="190873"/>
                  </a:lnTo>
                  <a:lnTo>
                    <a:pt x="758353" y="203200"/>
                  </a:lnTo>
                  <a:lnTo>
                    <a:pt x="700814" y="327511"/>
                  </a:lnTo>
                  <a:lnTo>
                    <a:pt x="812800" y="406400"/>
                  </a:lnTo>
                  <a:lnTo>
                    <a:pt x="700814" y="485289"/>
                  </a:lnTo>
                  <a:lnTo>
                    <a:pt x="758353" y="609600"/>
                  </a:lnTo>
                  <a:lnTo>
                    <a:pt x="621927" y="621927"/>
                  </a:lnTo>
                  <a:lnTo>
                    <a:pt x="609600" y="758353"/>
                  </a:lnTo>
                  <a:lnTo>
                    <a:pt x="485289" y="700814"/>
                  </a:lnTo>
                  <a:lnTo>
                    <a:pt x="406400" y="812800"/>
                  </a:lnTo>
                  <a:lnTo>
                    <a:pt x="327511" y="700814"/>
                  </a:lnTo>
                  <a:lnTo>
                    <a:pt x="203200" y="758353"/>
                  </a:lnTo>
                  <a:lnTo>
                    <a:pt x="190873" y="621927"/>
                  </a:lnTo>
                  <a:lnTo>
                    <a:pt x="54447" y="609600"/>
                  </a:lnTo>
                  <a:lnTo>
                    <a:pt x="111986" y="485289"/>
                  </a:lnTo>
                  <a:lnTo>
                    <a:pt x="0" y="406400"/>
                  </a:lnTo>
                  <a:lnTo>
                    <a:pt x="111986" y="327511"/>
                  </a:lnTo>
                  <a:lnTo>
                    <a:pt x="54447" y="203200"/>
                  </a:lnTo>
                  <a:lnTo>
                    <a:pt x="190873" y="190873"/>
                  </a:lnTo>
                  <a:lnTo>
                    <a:pt x="203200" y="54447"/>
                  </a:lnTo>
                  <a:lnTo>
                    <a:pt x="327511" y="111986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27000" y="136525"/>
              <a:ext cx="558800" cy="5492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83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4480232" y="3871221"/>
            <a:ext cx="2602250" cy="800100"/>
            <a:chOff x="0" y="0"/>
            <a:chExt cx="911657" cy="28030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11657" cy="280302"/>
            </a:xfrm>
            <a:custGeom>
              <a:avLst/>
              <a:gdLst/>
              <a:ahLst/>
              <a:cxnLst/>
              <a:rect r="r" b="b" t="t" l="l"/>
              <a:pathLst>
                <a:path h="280302" w="911657">
                  <a:moveTo>
                    <a:pt x="455829" y="0"/>
                  </a:moveTo>
                  <a:lnTo>
                    <a:pt x="544312" y="38619"/>
                  </a:lnTo>
                  <a:lnTo>
                    <a:pt x="683743" y="18777"/>
                  </a:lnTo>
                  <a:lnTo>
                    <a:pt x="697569" y="65825"/>
                  </a:lnTo>
                  <a:lnTo>
                    <a:pt x="850588" y="70076"/>
                  </a:lnTo>
                  <a:lnTo>
                    <a:pt x="786051" y="112946"/>
                  </a:lnTo>
                  <a:lnTo>
                    <a:pt x="911657" y="140151"/>
                  </a:lnTo>
                  <a:lnTo>
                    <a:pt x="786051" y="167357"/>
                  </a:lnTo>
                  <a:lnTo>
                    <a:pt x="850588" y="210227"/>
                  </a:lnTo>
                  <a:lnTo>
                    <a:pt x="697569" y="214478"/>
                  </a:lnTo>
                  <a:lnTo>
                    <a:pt x="683743" y="261526"/>
                  </a:lnTo>
                  <a:lnTo>
                    <a:pt x="544312" y="241683"/>
                  </a:lnTo>
                  <a:lnTo>
                    <a:pt x="455829" y="280302"/>
                  </a:lnTo>
                  <a:lnTo>
                    <a:pt x="367345" y="241683"/>
                  </a:lnTo>
                  <a:lnTo>
                    <a:pt x="227914" y="261526"/>
                  </a:lnTo>
                  <a:lnTo>
                    <a:pt x="214088" y="214478"/>
                  </a:lnTo>
                  <a:lnTo>
                    <a:pt x="61070" y="210227"/>
                  </a:lnTo>
                  <a:lnTo>
                    <a:pt x="125606" y="167357"/>
                  </a:lnTo>
                  <a:lnTo>
                    <a:pt x="0" y="140151"/>
                  </a:lnTo>
                  <a:lnTo>
                    <a:pt x="125606" y="112946"/>
                  </a:lnTo>
                  <a:lnTo>
                    <a:pt x="61070" y="70076"/>
                  </a:lnTo>
                  <a:lnTo>
                    <a:pt x="214088" y="65825"/>
                  </a:lnTo>
                  <a:lnTo>
                    <a:pt x="227914" y="18777"/>
                  </a:lnTo>
                  <a:lnTo>
                    <a:pt x="367345" y="38619"/>
                  </a:lnTo>
                  <a:lnTo>
                    <a:pt x="455829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42446" y="53322"/>
              <a:ext cx="626764" cy="1831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83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3246703" y="2661224"/>
            <a:ext cx="3748059" cy="942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2100" spc="105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Risparmia il 40% sull’installazione del tuo impianto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94639" y="3338143"/>
            <a:ext cx="3685785" cy="3200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88620" indent="-194310" lvl="1">
              <a:lnSpc>
                <a:spcPts val="2160"/>
              </a:lnSpc>
              <a:buFont typeface="Arial"/>
              <a:buChar char="•"/>
            </a:pPr>
            <a:r>
              <a:rPr lang="en-US" sz="1800" spc="89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Risiedi </a:t>
            </a:r>
            <a:r>
              <a:rPr lang="en-US" sz="1800" spc="89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o hai l’azienda in un comune con meno di 50 mila abitanti?</a:t>
            </a:r>
          </a:p>
          <a:p>
            <a:pPr algn="l" marL="388620" indent="-194310" lvl="1">
              <a:lnSpc>
                <a:spcPts val="2160"/>
              </a:lnSpc>
              <a:buFont typeface="Arial"/>
              <a:buChar char="•"/>
            </a:pPr>
            <a:r>
              <a:rPr lang="en-US" sz="1800" spc="89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Sei o vuoi essere socio di una Comunità Energetica?</a:t>
            </a:r>
          </a:p>
          <a:p>
            <a:pPr algn="l" marL="388620" indent="-194310" lvl="1">
              <a:lnSpc>
                <a:spcPts val="2160"/>
              </a:lnSpc>
              <a:buFont typeface="Arial"/>
              <a:buChar char="•"/>
            </a:pPr>
            <a:r>
              <a:rPr lang="en-US" sz="1800" spc="89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Sei interessato ad installare un impianto fotovoltaico?</a:t>
            </a:r>
          </a:p>
          <a:p>
            <a:pPr algn="l" marL="388620" indent="-194310" lvl="1">
              <a:lnSpc>
                <a:spcPts val="2160"/>
              </a:lnSpc>
              <a:buFont typeface="Arial"/>
              <a:buChar char="•"/>
            </a:pPr>
            <a:r>
              <a:rPr lang="en-US" sz="1800" spc="89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Inquadra il QR Code e richiedi il contributo a fondo perduto del 40% sull’installazione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902716" y="4142683"/>
            <a:ext cx="1757280" cy="247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17"/>
              </a:lnSpc>
            </a:pPr>
            <a:r>
              <a:rPr lang="en-US" b="true" sz="1597" spc="79">
                <a:solidFill>
                  <a:srgbClr val="025FAE"/>
                </a:solidFill>
                <a:latin typeface="Now Bold"/>
                <a:ea typeface="Now Bold"/>
                <a:cs typeface="Now Bold"/>
                <a:sym typeface="Now Bold"/>
              </a:rPr>
              <a:t>CER IN RETE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6540291" y="0"/>
            <a:ext cx="1006212" cy="1006212"/>
          </a:xfrm>
          <a:custGeom>
            <a:avLst/>
            <a:gdLst/>
            <a:ahLst/>
            <a:cxnLst/>
            <a:rect r="r" b="b" t="t" l="l"/>
            <a:pathLst>
              <a:path h="1006212" w="1006212">
                <a:moveTo>
                  <a:pt x="0" y="0"/>
                </a:moveTo>
                <a:lnTo>
                  <a:pt x="1006212" y="0"/>
                </a:lnTo>
                <a:lnTo>
                  <a:pt x="1006212" y="1006212"/>
                </a:lnTo>
                <a:lnTo>
                  <a:pt x="0" y="10062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2502098" y="7564143"/>
            <a:ext cx="2736198" cy="2759634"/>
          </a:xfrm>
          <a:custGeom>
            <a:avLst/>
            <a:gdLst/>
            <a:ahLst/>
            <a:cxnLst/>
            <a:rect r="r" b="b" t="t" l="l"/>
            <a:pathLst>
              <a:path h="2759634" w="2736198">
                <a:moveTo>
                  <a:pt x="0" y="0"/>
                </a:moveTo>
                <a:lnTo>
                  <a:pt x="2736198" y="0"/>
                </a:lnTo>
                <a:lnTo>
                  <a:pt x="2736198" y="2759635"/>
                </a:lnTo>
                <a:lnTo>
                  <a:pt x="0" y="27596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  <a:ln w="19050" cap="sq">
            <a:solidFill>
              <a:srgbClr val="000000"/>
            </a:solidFill>
            <a:prstDash val="solid"/>
            <a:miter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DAGPUM2NVo4</dc:identifier>
  <dcterms:modified xsi:type="dcterms:W3CDTF">2011-08-01T06:04:30Z</dcterms:modified>
  <cp:revision>1</cp:revision>
  <dc:title>TEMPLATE VOLANTINO</dc:title>
</cp:coreProperties>
</file>