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Glacial Indifference" charset="1" panose="00000000000000000000"/>
      <p:regular r:id="rId7"/>
    </p:embeddedFont>
    <p:embeddedFont>
      <p:font typeface="Sifonn" charset="1" panose="00000000000000000000"/>
      <p:regular r:id="rId8"/>
    </p:embeddedFont>
    <p:embeddedFont>
      <p:font typeface="ABeeZee" charset="1" panose="02000000000000000000"/>
      <p:regular r:id="rId9"/>
    </p:embeddedFont>
    <p:embeddedFont>
      <p:font typeface="Glacial Indifference Bold" charset="1" panose="0000080000000000000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sv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7560000" cy="10692000"/>
          </a:xfrm>
          <a:custGeom>
            <a:avLst/>
            <a:gdLst/>
            <a:ahLst/>
            <a:cxnLst/>
            <a:rect r="r" b="b" t="t" l="l"/>
            <a:pathLst>
              <a:path h="10692000" w="7560000">
                <a:moveTo>
                  <a:pt x="0" y="0"/>
                </a:moveTo>
                <a:lnTo>
                  <a:pt x="7560000" y="0"/>
                </a:lnTo>
                <a:lnTo>
                  <a:pt x="7560000" y="10692000"/>
                </a:lnTo>
                <a:lnTo>
                  <a:pt x="0" y="10692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1511" t="-6201" r="-1511" b="-6201"/>
            </a:stretch>
          </a:blipFill>
        </p:spPr>
      </p:sp>
      <p:sp>
        <p:nvSpPr>
          <p:cNvPr name="Freeform 3" id="3"/>
          <p:cNvSpPr/>
          <p:nvPr/>
        </p:nvSpPr>
        <p:spPr>
          <a:xfrm flipH="true" flipV="true" rot="0">
            <a:off x="-1226759" y="8288842"/>
            <a:ext cx="9596100" cy="2926811"/>
          </a:xfrm>
          <a:custGeom>
            <a:avLst/>
            <a:gdLst/>
            <a:ahLst/>
            <a:cxnLst/>
            <a:rect r="r" b="b" t="t" l="l"/>
            <a:pathLst>
              <a:path h="2926811" w="9596100">
                <a:moveTo>
                  <a:pt x="9596101" y="2926811"/>
                </a:moveTo>
                <a:lnTo>
                  <a:pt x="0" y="2926811"/>
                </a:lnTo>
                <a:lnTo>
                  <a:pt x="0" y="0"/>
                </a:lnTo>
                <a:lnTo>
                  <a:pt x="9596101" y="0"/>
                </a:lnTo>
                <a:lnTo>
                  <a:pt x="9596101" y="2926811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true" rot="0">
            <a:off x="-1491145" y="8372621"/>
            <a:ext cx="9596100" cy="2926811"/>
          </a:xfrm>
          <a:custGeom>
            <a:avLst/>
            <a:gdLst/>
            <a:ahLst/>
            <a:cxnLst/>
            <a:rect r="r" b="b" t="t" l="l"/>
            <a:pathLst>
              <a:path h="2926811" w="9596100">
                <a:moveTo>
                  <a:pt x="0" y="2926811"/>
                </a:moveTo>
                <a:lnTo>
                  <a:pt x="9596100" y="2926811"/>
                </a:lnTo>
                <a:lnTo>
                  <a:pt x="9596100" y="0"/>
                </a:lnTo>
                <a:lnTo>
                  <a:pt x="0" y="0"/>
                </a:lnTo>
                <a:lnTo>
                  <a:pt x="0" y="2926811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-3838390" y="-141062"/>
            <a:ext cx="11596463" cy="3536921"/>
          </a:xfrm>
          <a:custGeom>
            <a:avLst/>
            <a:gdLst/>
            <a:ahLst/>
            <a:cxnLst/>
            <a:rect r="r" b="b" t="t" l="l"/>
            <a:pathLst>
              <a:path h="3536921" w="11596463">
                <a:moveTo>
                  <a:pt x="0" y="0"/>
                </a:moveTo>
                <a:lnTo>
                  <a:pt x="11596463" y="0"/>
                </a:lnTo>
                <a:lnTo>
                  <a:pt x="11596463" y="3536921"/>
                </a:lnTo>
                <a:lnTo>
                  <a:pt x="0" y="353692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2084096" y="6238321"/>
            <a:ext cx="3391808" cy="3413644"/>
          </a:xfrm>
          <a:custGeom>
            <a:avLst/>
            <a:gdLst/>
            <a:ahLst/>
            <a:cxnLst/>
            <a:rect r="r" b="b" t="t" l="l"/>
            <a:pathLst>
              <a:path h="3413644" w="3391808">
                <a:moveTo>
                  <a:pt x="0" y="0"/>
                </a:moveTo>
                <a:lnTo>
                  <a:pt x="3391808" y="0"/>
                </a:lnTo>
                <a:lnTo>
                  <a:pt x="3391808" y="3413644"/>
                </a:lnTo>
                <a:lnTo>
                  <a:pt x="0" y="3413644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  <a:ln w="19050" cap="sq">
            <a:solidFill>
              <a:srgbClr val="ECD109"/>
            </a:solidFill>
            <a:prstDash val="solid"/>
            <a:miter/>
          </a:ln>
        </p:spPr>
      </p:sp>
      <p:sp>
        <p:nvSpPr>
          <p:cNvPr name="Freeform 7" id="7"/>
          <p:cNvSpPr/>
          <p:nvPr/>
        </p:nvSpPr>
        <p:spPr>
          <a:xfrm flipH="false" flipV="false" rot="0">
            <a:off x="5699290" y="0"/>
            <a:ext cx="1860710" cy="1407428"/>
          </a:xfrm>
          <a:custGeom>
            <a:avLst/>
            <a:gdLst/>
            <a:ahLst/>
            <a:cxnLst/>
            <a:rect r="r" b="b" t="t" l="l"/>
            <a:pathLst>
              <a:path h="1407428" w="1860710">
                <a:moveTo>
                  <a:pt x="0" y="0"/>
                </a:moveTo>
                <a:lnTo>
                  <a:pt x="1860710" y="0"/>
                </a:lnTo>
                <a:lnTo>
                  <a:pt x="1860710" y="1407428"/>
                </a:lnTo>
                <a:lnTo>
                  <a:pt x="0" y="140742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l="-20670" t="-47310" r="-18662" b="-36895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720043" y="4540062"/>
            <a:ext cx="6119915" cy="15172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49"/>
              </a:lnSpc>
              <a:spcBef>
                <a:spcPct val="0"/>
              </a:spcBef>
            </a:pPr>
            <a:r>
              <a:rPr lang="en-US" sz="1749">
                <a:solidFill>
                  <a:srgbClr val="FFFFFF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Vieni a far parte della Comunità Energetica , risparmia sulla bolletta e condividi l’energia! Godi di una tariffa incentivante ed accedi ad un finanziamento a fondo perduto sull’installazione di nuovi impianti. Basta il documento di identità e la bolletta e potrai completare l’iscrizione. 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739659" y="1987813"/>
            <a:ext cx="4505135" cy="7647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147"/>
              </a:lnSpc>
              <a:spcBef>
                <a:spcPct val="0"/>
              </a:spcBef>
            </a:pPr>
            <a:r>
              <a:rPr lang="en-US" sz="4390">
                <a:solidFill>
                  <a:srgbClr val="ECD109"/>
                </a:solidFill>
                <a:latin typeface="Sifonn"/>
                <a:ea typeface="Sifonn"/>
                <a:cs typeface="Sifonn"/>
                <a:sym typeface="Sifonn"/>
              </a:rPr>
              <a:t>C</a:t>
            </a:r>
            <a:r>
              <a:rPr lang="en-US" sz="4390">
                <a:solidFill>
                  <a:srgbClr val="FFFFFF"/>
                </a:solidFill>
                <a:latin typeface="Sifonn"/>
                <a:ea typeface="Sifonn"/>
                <a:cs typeface="Sifonn"/>
                <a:sym typeface="Sifonn"/>
              </a:rPr>
              <a:t>OMUNITÀ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064972" y="1830287"/>
            <a:ext cx="2606580" cy="76962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038"/>
              </a:lnSpc>
            </a:pPr>
            <a:r>
              <a:rPr lang="en-US" sz="2170">
                <a:solidFill>
                  <a:srgbClr val="FFFFFF"/>
                </a:solidFill>
                <a:latin typeface="ABeeZee"/>
                <a:ea typeface="ABeeZee"/>
                <a:cs typeface="ABeeZee"/>
                <a:sym typeface="ABeeZee"/>
              </a:rPr>
              <a:t>COMUNE DI </a:t>
            </a:r>
          </a:p>
          <a:p>
            <a:pPr algn="l">
              <a:lnSpc>
                <a:spcPts val="3038"/>
              </a:lnSpc>
              <a:spcBef>
                <a:spcPct val="0"/>
              </a:spcBef>
            </a:pPr>
          </a:p>
        </p:txBody>
      </p:sp>
      <p:sp>
        <p:nvSpPr>
          <p:cNvPr name="TextBox 11" id="11"/>
          <p:cNvSpPr txBox="true"/>
          <p:nvPr/>
        </p:nvSpPr>
        <p:spPr>
          <a:xfrm rot="0">
            <a:off x="756000" y="2691682"/>
            <a:ext cx="5428973" cy="75467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178"/>
              </a:lnSpc>
              <a:spcBef>
                <a:spcPct val="0"/>
              </a:spcBef>
            </a:pPr>
            <a:r>
              <a:rPr lang="en-US" sz="4413">
                <a:solidFill>
                  <a:srgbClr val="ECD109"/>
                </a:solidFill>
                <a:latin typeface="Sifonn"/>
                <a:ea typeface="Sifonn"/>
                <a:cs typeface="Sifonn"/>
                <a:sym typeface="Sifonn"/>
              </a:rPr>
              <a:t>E</a:t>
            </a:r>
            <a:r>
              <a:rPr lang="en-US" sz="4413">
                <a:solidFill>
                  <a:srgbClr val="FFFFFF"/>
                </a:solidFill>
                <a:latin typeface="Sifonn"/>
                <a:ea typeface="Sifonn"/>
                <a:cs typeface="Sifonn"/>
                <a:sym typeface="Sifonn"/>
              </a:rPr>
              <a:t>NERGETICA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756000" y="3370159"/>
            <a:ext cx="5716518" cy="7649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138"/>
              </a:lnSpc>
              <a:spcBef>
                <a:spcPct val="0"/>
              </a:spcBef>
            </a:pPr>
            <a:r>
              <a:rPr lang="en-US" sz="4384">
                <a:solidFill>
                  <a:srgbClr val="ECD109"/>
                </a:solidFill>
                <a:latin typeface="Sifonn"/>
                <a:ea typeface="Sifonn"/>
                <a:cs typeface="Sifonn"/>
                <a:sym typeface="Sifonn"/>
              </a:rPr>
              <a:t>R</a:t>
            </a:r>
            <a:r>
              <a:rPr lang="en-US" sz="4384">
                <a:solidFill>
                  <a:srgbClr val="FFFFFF"/>
                </a:solidFill>
                <a:latin typeface="Sifonn"/>
                <a:ea typeface="Sifonn"/>
                <a:cs typeface="Sifonn"/>
                <a:sym typeface="Sifonn"/>
              </a:rPr>
              <a:t>INNOVABILE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2486189" y="4163661"/>
            <a:ext cx="2587623" cy="3383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19"/>
              </a:lnSpc>
              <a:spcBef>
                <a:spcPct val="0"/>
              </a:spcBef>
            </a:pPr>
            <a:r>
              <a:rPr lang="en-US" b="true" sz="1942">
                <a:solidFill>
                  <a:srgbClr val="ECD109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INQUADRA IL QR CODE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739659" y="196014"/>
            <a:ext cx="4761474" cy="18169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091"/>
              </a:lnSpc>
            </a:pPr>
            <a:r>
              <a:rPr lang="en-US" sz="6331" spc="-164">
                <a:solidFill>
                  <a:srgbClr val="ECD109"/>
                </a:solidFill>
                <a:latin typeface="Sifonn"/>
                <a:ea typeface="Sifonn"/>
                <a:cs typeface="Sifonn"/>
                <a:sym typeface="Sifonn"/>
              </a:rPr>
              <a:t>ISCRIVITI ALLA CER!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684085" y="9897900"/>
            <a:ext cx="6119915" cy="2983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449"/>
              </a:lnSpc>
              <a:spcBef>
                <a:spcPct val="0"/>
              </a:spcBef>
            </a:pPr>
            <a:r>
              <a:rPr lang="en-US" b="true" sz="1749">
                <a:solidFill>
                  <a:srgbClr val="FFCE01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CONNESSI DALL’ENERGIA, UNITI PER IL FUTURO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DAGPUM2NVo4</dc:identifier>
  <dcterms:modified xsi:type="dcterms:W3CDTF">2011-08-01T06:04:30Z</dcterms:modified>
  <cp:revision>1</cp:revision>
  <dc:title>TEMPLATE VOLANTINO</dc:title>
</cp:coreProperties>
</file>