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Antonio Bold" charset="1" panose="02000803000000000000"/>
      <p:regular r:id="rId7"/>
    </p:embeddedFont>
    <p:embeddedFont>
      <p:font typeface="Poppins" charset="1" panose="00000500000000000000"/>
      <p:regular r:id="rId8"/>
    </p:embeddedFont>
    <p:embeddedFont>
      <p:font typeface="Poppins Bold" charset="1" panose="000008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rotWithShape="true">
          <a:gsLst>
            <a:gs pos="0">
              <a:srgbClr val="145DA0">
                <a:alpha val="100000"/>
              </a:srgbClr>
            </a:gs>
            <a:gs pos="100000">
              <a:srgbClr val="073F72">
                <a:alpha val="100000"/>
              </a:srgbClr>
            </a:gs>
          </a:gsLst>
          <a:lin ang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255943" y="3387385"/>
            <a:ext cx="5312479" cy="5312479"/>
            <a:chOff x="0" y="0"/>
            <a:chExt cx="812800" cy="812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</a:ln>
          </p:spPr>
        </p:sp>
      </p:grpSp>
      <p:grpSp>
        <p:nvGrpSpPr>
          <p:cNvPr name="Group 4" id="4"/>
          <p:cNvGrpSpPr/>
          <p:nvPr/>
        </p:nvGrpSpPr>
        <p:grpSpPr>
          <a:xfrm rot="0">
            <a:off x="3559930" y="3518071"/>
            <a:ext cx="5426509" cy="4992439"/>
            <a:chOff x="0" y="0"/>
            <a:chExt cx="812800" cy="747784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812800" cy="747784"/>
            </a:xfrm>
            <a:custGeom>
              <a:avLst/>
              <a:gdLst/>
              <a:ahLst/>
              <a:cxnLst/>
              <a:rect r="r" b="b" t="t" l="l"/>
              <a:pathLst>
                <a:path h="747784" w="812800">
                  <a:moveTo>
                    <a:pt x="406400" y="0"/>
                  </a:moveTo>
                  <a:cubicBezTo>
                    <a:pt x="181951" y="0"/>
                    <a:pt x="0" y="167397"/>
                    <a:pt x="0" y="373892"/>
                  </a:cubicBezTo>
                  <a:cubicBezTo>
                    <a:pt x="0" y="580387"/>
                    <a:pt x="181951" y="747784"/>
                    <a:pt x="406400" y="747784"/>
                  </a:cubicBezTo>
                  <a:cubicBezTo>
                    <a:pt x="630849" y="747784"/>
                    <a:pt x="812800" y="580387"/>
                    <a:pt x="812800" y="373892"/>
                  </a:cubicBezTo>
                  <a:cubicBezTo>
                    <a:pt x="812800" y="167397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grpSp>
        <p:nvGrpSpPr>
          <p:cNvPr name="Group 6" id="6"/>
          <p:cNvGrpSpPr/>
          <p:nvPr/>
        </p:nvGrpSpPr>
        <p:grpSpPr>
          <a:xfrm rot="0">
            <a:off x="2505541" y="-1425010"/>
            <a:ext cx="2625691" cy="2268000"/>
            <a:chOff x="0" y="0"/>
            <a:chExt cx="940988" cy="8128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940988" cy="812800"/>
            </a:xfrm>
            <a:custGeom>
              <a:avLst/>
              <a:gdLst/>
              <a:ahLst/>
              <a:cxnLst/>
              <a:rect r="r" b="b" t="t" l="l"/>
              <a:pathLst>
                <a:path h="812800" w="940988">
                  <a:moveTo>
                    <a:pt x="109095" y="0"/>
                  </a:moveTo>
                  <a:lnTo>
                    <a:pt x="831893" y="0"/>
                  </a:lnTo>
                  <a:cubicBezTo>
                    <a:pt x="892145" y="0"/>
                    <a:pt x="940988" y="48844"/>
                    <a:pt x="940988" y="109095"/>
                  </a:cubicBezTo>
                  <a:lnTo>
                    <a:pt x="940988" y="703705"/>
                  </a:lnTo>
                  <a:cubicBezTo>
                    <a:pt x="940988" y="732638"/>
                    <a:pt x="929495" y="760387"/>
                    <a:pt x="909035" y="780847"/>
                  </a:cubicBezTo>
                  <a:cubicBezTo>
                    <a:pt x="888576" y="801306"/>
                    <a:pt x="860827" y="812800"/>
                    <a:pt x="831893" y="812800"/>
                  </a:cubicBezTo>
                  <a:lnTo>
                    <a:pt x="109095" y="812800"/>
                  </a:lnTo>
                  <a:cubicBezTo>
                    <a:pt x="80162" y="812800"/>
                    <a:pt x="52413" y="801306"/>
                    <a:pt x="31953" y="780847"/>
                  </a:cubicBezTo>
                  <a:cubicBezTo>
                    <a:pt x="11494" y="760387"/>
                    <a:pt x="0" y="732638"/>
                    <a:pt x="0" y="703705"/>
                  </a:cubicBezTo>
                  <a:lnTo>
                    <a:pt x="0" y="109095"/>
                  </a:lnTo>
                  <a:cubicBezTo>
                    <a:pt x="0" y="80162"/>
                    <a:pt x="11494" y="52413"/>
                    <a:pt x="31953" y="31953"/>
                  </a:cubicBezTo>
                  <a:cubicBezTo>
                    <a:pt x="52413" y="11494"/>
                    <a:pt x="80162" y="0"/>
                    <a:pt x="109095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9525"/>
              <a:ext cx="940988" cy="8223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200"/>
                </a:lnSpc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0">
            <a:off x="5241392" y="0"/>
            <a:ext cx="2318608" cy="2278032"/>
          </a:xfrm>
          <a:custGeom>
            <a:avLst/>
            <a:gdLst/>
            <a:ahLst/>
            <a:cxnLst/>
            <a:rect r="r" b="b" t="t" l="l"/>
            <a:pathLst>
              <a:path h="2278032" w="2318608">
                <a:moveTo>
                  <a:pt x="0" y="0"/>
                </a:moveTo>
                <a:lnTo>
                  <a:pt x="2318608" y="0"/>
                </a:lnTo>
                <a:lnTo>
                  <a:pt x="2318608" y="2278032"/>
                </a:lnTo>
                <a:lnTo>
                  <a:pt x="0" y="227803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0" id="10"/>
          <p:cNvGrpSpPr/>
          <p:nvPr/>
        </p:nvGrpSpPr>
        <p:grpSpPr>
          <a:xfrm rot="0">
            <a:off x="611357" y="9649430"/>
            <a:ext cx="6337285" cy="871618"/>
            <a:chOff x="0" y="0"/>
            <a:chExt cx="2271140" cy="312368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2271140" cy="312368"/>
            </a:xfrm>
            <a:custGeom>
              <a:avLst/>
              <a:gdLst/>
              <a:ahLst/>
              <a:cxnLst/>
              <a:rect r="r" b="b" t="t" l="l"/>
              <a:pathLst>
                <a:path h="312368" w="2271140">
                  <a:moveTo>
                    <a:pt x="45201" y="0"/>
                  </a:moveTo>
                  <a:lnTo>
                    <a:pt x="2225939" y="0"/>
                  </a:lnTo>
                  <a:cubicBezTo>
                    <a:pt x="2237927" y="0"/>
                    <a:pt x="2249424" y="4762"/>
                    <a:pt x="2257901" y="13239"/>
                  </a:cubicBezTo>
                  <a:cubicBezTo>
                    <a:pt x="2266378" y="21716"/>
                    <a:pt x="2271140" y="33213"/>
                    <a:pt x="2271140" y="45201"/>
                  </a:cubicBezTo>
                  <a:lnTo>
                    <a:pt x="2271140" y="267167"/>
                  </a:lnTo>
                  <a:cubicBezTo>
                    <a:pt x="2271140" y="292131"/>
                    <a:pt x="2250903" y="312368"/>
                    <a:pt x="2225939" y="312368"/>
                  </a:cubicBezTo>
                  <a:lnTo>
                    <a:pt x="45201" y="312368"/>
                  </a:lnTo>
                  <a:cubicBezTo>
                    <a:pt x="33213" y="312368"/>
                    <a:pt x="21716" y="307606"/>
                    <a:pt x="13239" y="299129"/>
                  </a:cubicBezTo>
                  <a:cubicBezTo>
                    <a:pt x="4762" y="290653"/>
                    <a:pt x="0" y="279155"/>
                    <a:pt x="0" y="267167"/>
                  </a:cubicBezTo>
                  <a:lnTo>
                    <a:pt x="0" y="45201"/>
                  </a:lnTo>
                  <a:cubicBezTo>
                    <a:pt x="0" y="33213"/>
                    <a:pt x="4762" y="21716"/>
                    <a:pt x="13239" y="13239"/>
                  </a:cubicBezTo>
                  <a:cubicBezTo>
                    <a:pt x="21716" y="4762"/>
                    <a:pt x="33213" y="0"/>
                    <a:pt x="45201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0" y="-47625"/>
              <a:ext cx="2271140" cy="35999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3" id="13"/>
          <p:cNvGrpSpPr/>
          <p:nvPr/>
        </p:nvGrpSpPr>
        <p:grpSpPr>
          <a:xfrm rot="0">
            <a:off x="698154" y="9720538"/>
            <a:ext cx="1755844" cy="729401"/>
            <a:chOff x="0" y="0"/>
            <a:chExt cx="629255" cy="261401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629255" cy="261401"/>
            </a:xfrm>
            <a:custGeom>
              <a:avLst/>
              <a:gdLst/>
              <a:ahLst/>
              <a:cxnLst/>
              <a:rect r="r" b="b" t="t" l="l"/>
              <a:pathLst>
                <a:path h="261401" w="629255">
                  <a:moveTo>
                    <a:pt x="130700" y="0"/>
                  </a:moveTo>
                  <a:lnTo>
                    <a:pt x="498555" y="0"/>
                  </a:lnTo>
                  <a:cubicBezTo>
                    <a:pt x="533218" y="0"/>
                    <a:pt x="566463" y="13770"/>
                    <a:pt x="590974" y="38281"/>
                  </a:cubicBezTo>
                  <a:cubicBezTo>
                    <a:pt x="615485" y="62792"/>
                    <a:pt x="629255" y="96037"/>
                    <a:pt x="629255" y="130700"/>
                  </a:cubicBezTo>
                  <a:lnTo>
                    <a:pt x="629255" y="130700"/>
                  </a:lnTo>
                  <a:cubicBezTo>
                    <a:pt x="629255" y="165364"/>
                    <a:pt x="615485" y="198609"/>
                    <a:pt x="590974" y="223120"/>
                  </a:cubicBezTo>
                  <a:cubicBezTo>
                    <a:pt x="566463" y="247631"/>
                    <a:pt x="533218" y="261401"/>
                    <a:pt x="498555" y="261401"/>
                  </a:cubicBezTo>
                  <a:lnTo>
                    <a:pt x="130700" y="261401"/>
                  </a:lnTo>
                  <a:cubicBezTo>
                    <a:pt x="96037" y="261401"/>
                    <a:pt x="62792" y="247631"/>
                    <a:pt x="38281" y="223120"/>
                  </a:cubicBezTo>
                  <a:cubicBezTo>
                    <a:pt x="13770" y="198609"/>
                    <a:pt x="0" y="165364"/>
                    <a:pt x="0" y="130700"/>
                  </a:cubicBezTo>
                  <a:lnTo>
                    <a:pt x="0" y="130700"/>
                  </a:lnTo>
                  <a:cubicBezTo>
                    <a:pt x="0" y="96037"/>
                    <a:pt x="13770" y="62792"/>
                    <a:pt x="38281" y="38281"/>
                  </a:cubicBezTo>
                  <a:cubicBezTo>
                    <a:pt x="62792" y="13770"/>
                    <a:pt x="96037" y="0"/>
                    <a:pt x="130700" y="0"/>
                  </a:cubicBezTo>
                  <a:close/>
                </a:path>
              </a:pathLst>
            </a:custGeom>
            <a:solidFill>
              <a:srgbClr val="87CB28"/>
            </a:solidFill>
          </p:spPr>
        </p:sp>
        <p:sp>
          <p:nvSpPr>
            <p:cNvPr name="TextBox 15" id="15"/>
            <p:cNvSpPr txBox="true"/>
            <p:nvPr/>
          </p:nvSpPr>
          <p:spPr>
            <a:xfrm>
              <a:off x="0" y="-47625"/>
              <a:ext cx="629255" cy="30902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16" id="16"/>
          <p:cNvSpPr/>
          <p:nvPr/>
        </p:nvSpPr>
        <p:spPr>
          <a:xfrm flipH="false" flipV="false" rot="0">
            <a:off x="4149546" y="9942015"/>
            <a:ext cx="227649" cy="302524"/>
          </a:xfrm>
          <a:custGeom>
            <a:avLst/>
            <a:gdLst/>
            <a:ahLst/>
            <a:cxnLst/>
            <a:rect r="r" b="b" t="t" l="l"/>
            <a:pathLst>
              <a:path h="302524" w="227649">
                <a:moveTo>
                  <a:pt x="0" y="0"/>
                </a:moveTo>
                <a:lnTo>
                  <a:pt x="227650" y="0"/>
                </a:lnTo>
                <a:lnTo>
                  <a:pt x="227650" y="302524"/>
                </a:lnTo>
                <a:lnTo>
                  <a:pt x="0" y="30252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2590853" y="9929825"/>
            <a:ext cx="308849" cy="310828"/>
          </a:xfrm>
          <a:custGeom>
            <a:avLst/>
            <a:gdLst/>
            <a:ahLst/>
            <a:cxnLst/>
            <a:rect r="r" b="b" t="t" l="l"/>
            <a:pathLst>
              <a:path h="310828" w="308849">
                <a:moveTo>
                  <a:pt x="0" y="0"/>
                </a:moveTo>
                <a:lnTo>
                  <a:pt x="308849" y="0"/>
                </a:lnTo>
                <a:lnTo>
                  <a:pt x="308849" y="310828"/>
                </a:lnTo>
                <a:lnTo>
                  <a:pt x="0" y="31082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8" id="18"/>
          <p:cNvGrpSpPr/>
          <p:nvPr/>
        </p:nvGrpSpPr>
        <p:grpSpPr>
          <a:xfrm rot="0">
            <a:off x="6045654" y="9804993"/>
            <a:ext cx="576568" cy="576568"/>
            <a:chOff x="0" y="0"/>
            <a:chExt cx="812800" cy="812800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grpSp>
        <p:nvGrpSpPr>
          <p:cNvPr name="Group 20" id="20"/>
          <p:cNvGrpSpPr/>
          <p:nvPr/>
        </p:nvGrpSpPr>
        <p:grpSpPr>
          <a:xfrm rot="0">
            <a:off x="1787626" y="7394417"/>
            <a:ext cx="1044255" cy="1116093"/>
            <a:chOff x="0" y="0"/>
            <a:chExt cx="250270" cy="267487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250270" cy="267487"/>
            </a:xfrm>
            <a:custGeom>
              <a:avLst/>
              <a:gdLst/>
              <a:ahLst/>
              <a:cxnLst/>
              <a:rect r="r" b="b" t="t" l="l"/>
              <a:pathLst>
                <a:path h="267487" w="250270">
                  <a:moveTo>
                    <a:pt x="0" y="0"/>
                  </a:moveTo>
                  <a:lnTo>
                    <a:pt x="250270" y="0"/>
                  </a:lnTo>
                  <a:lnTo>
                    <a:pt x="250270" y="267487"/>
                  </a:lnTo>
                  <a:lnTo>
                    <a:pt x="0" y="26748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 cap="sq">
              <a:solidFill>
                <a:srgbClr val="000000"/>
              </a:solidFill>
              <a:prstDash val="solid"/>
              <a:miter/>
            </a:ln>
          </p:spPr>
        </p:sp>
      </p:grpSp>
      <p:grpSp>
        <p:nvGrpSpPr>
          <p:cNvPr name="Group 22" id="22"/>
          <p:cNvGrpSpPr/>
          <p:nvPr/>
        </p:nvGrpSpPr>
        <p:grpSpPr>
          <a:xfrm rot="0">
            <a:off x="3108549" y="7394417"/>
            <a:ext cx="1028602" cy="1116093"/>
            <a:chOff x="0" y="0"/>
            <a:chExt cx="232560" cy="252341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0"/>
              <a:ext cx="232560" cy="252341"/>
            </a:xfrm>
            <a:custGeom>
              <a:avLst/>
              <a:gdLst/>
              <a:ahLst/>
              <a:cxnLst/>
              <a:rect r="r" b="b" t="t" l="l"/>
              <a:pathLst>
                <a:path h="252341" w="232560">
                  <a:moveTo>
                    <a:pt x="0" y="0"/>
                  </a:moveTo>
                  <a:lnTo>
                    <a:pt x="232560" y="0"/>
                  </a:lnTo>
                  <a:lnTo>
                    <a:pt x="232560" y="252341"/>
                  </a:lnTo>
                  <a:lnTo>
                    <a:pt x="0" y="252341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 cap="sq">
              <a:solidFill>
                <a:srgbClr val="000000"/>
              </a:solidFill>
              <a:prstDash val="solid"/>
              <a:miter/>
            </a:ln>
          </p:spPr>
        </p:sp>
      </p:grpSp>
      <p:grpSp>
        <p:nvGrpSpPr>
          <p:cNvPr name="Group 24" id="24"/>
          <p:cNvGrpSpPr/>
          <p:nvPr/>
        </p:nvGrpSpPr>
        <p:grpSpPr>
          <a:xfrm rot="0">
            <a:off x="466704" y="7428437"/>
            <a:ext cx="1044255" cy="1082073"/>
            <a:chOff x="0" y="0"/>
            <a:chExt cx="250270" cy="259334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250270" cy="259334"/>
            </a:xfrm>
            <a:custGeom>
              <a:avLst/>
              <a:gdLst/>
              <a:ahLst/>
              <a:cxnLst/>
              <a:rect r="r" b="b" t="t" l="l"/>
              <a:pathLst>
                <a:path h="259334" w="250270">
                  <a:moveTo>
                    <a:pt x="0" y="0"/>
                  </a:moveTo>
                  <a:lnTo>
                    <a:pt x="250270" y="0"/>
                  </a:lnTo>
                  <a:lnTo>
                    <a:pt x="250270" y="259334"/>
                  </a:lnTo>
                  <a:lnTo>
                    <a:pt x="0" y="259334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 cap="sq">
              <a:solidFill>
                <a:srgbClr val="000000"/>
              </a:solidFill>
              <a:prstDash val="solid"/>
              <a:miter/>
            </a:ln>
          </p:spPr>
        </p:sp>
      </p:grpSp>
      <p:sp>
        <p:nvSpPr>
          <p:cNvPr name="TextBox 26" id="26"/>
          <p:cNvSpPr txBox="true"/>
          <p:nvPr/>
        </p:nvSpPr>
        <p:spPr>
          <a:xfrm rot="0">
            <a:off x="374904" y="837166"/>
            <a:ext cx="3764618" cy="9453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766"/>
              </a:lnSpc>
            </a:pPr>
            <a:r>
              <a:rPr lang="en-US" sz="5547" b="true">
                <a:solidFill>
                  <a:srgbClr val="FFFFFF"/>
                </a:solidFill>
                <a:latin typeface="Antonio Bold"/>
                <a:ea typeface="Antonio Bold"/>
                <a:cs typeface="Antonio Bold"/>
                <a:sym typeface="Antonio Bold"/>
              </a:rPr>
              <a:t>Assemblea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374904" y="1649142"/>
            <a:ext cx="4454558" cy="11999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854"/>
              </a:lnSpc>
            </a:pPr>
            <a:r>
              <a:rPr lang="en-US" sz="7038" b="true">
                <a:solidFill>
                  <a:srgbClr val="87CB28"/>
                </a:solidFill>
                <a:latin typeface="Antonio Bold"/>
                <a:ea typeface="Antonio Bold"/>
                <a:cs typeface="Antonio Bold"/>
                <a:sym typeface="Antonio Bold"/>
              </a:rPr>
              <a:t>Pubblica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453661" y="2801462"/>
            <a:ext cx="2835162" cy="37740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486"/>
              </a:lnSpc>
            </a:pPr>
            <a:r>
              <a:rPr lang="en-US" sz="1776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È davvero possibile </a:t>
            </a:r>
            <a:r>
              <a:rPr lang="en-US" sz="1776" b="true">
                <a:solidFill>
                  <a:srgbClr val="87CB28"/>
                </a:solidFill>
                <a:latin typeface="Poppins Bold"/>
                <a:ea typeface="Poppins Bold"/>
                <a:cs typeface="Poppins Bold"/>
                <a:sym typeface="Poppins Bold"/>
              </a:rPr>
              <a:t>RISPARMIARE </a:t>
            </a:r>
            <a:r>
              <a:rPr lang="en-US" sz="1776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sulla bolletta, </a:t>
            </a:r>
            <a:r>
              <a:rPr lang="en-US" sz="1776" b="true">
                <a:solidFill>
                  <a:srgbClr val="87CB28"/>
                </a:solidFill>
                <a:latin typeface="Poppins Bold"/>
                <a:ea typeface="Poppins Bold"/>
                <a:cs typeface="Poppins Bold"/>
                <a:sym typeface="Poppins Bold"/>
              </a:rPr>
              <a:t>CONTRIBUIRE </a:t>
            </a:r>
            <a:r>
              <a:rPr lang="en-US" sz="1776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alla salute dell’ambiente, </a:t>
            </a:r>
            <a:r>
              <a:rPr lang="en-US" sz="1776" b="true">
                <a:solidFill>
                  <a:srgbClr val="87CB28"/>
                </a:solidFill>
                <a:latin typeface="Poppins Bold"/>
                <a:ea typeface="Poppins Bold"/>
                <a:cs typeface="Poppins Bold"/>
                <a:sym typeface="Poppins Bold"/>
              </a:rPr>
              <a:t>AIUTARE </a:t>
            </a:r>
            <a:r>
              <a:rPr lang="en-US" sz="1776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le famiglie in povertà energetica?</a:t>
            </a:r>
          </a:p>
          <a:p>
            <a:pPr algn="l">
              <a:lnSpc>
                <a:spcPts val="2486"/>
              </a:lnSpc>
            </a:pPr>
            <a:r>
              <a:rPr lang="en-US" sz="1776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Vieni a scoprirlo all’Assemblea Pubblica in cui parleremo delle Comunità Energetiche (CER) del modello CER in Rete 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869379" y="9825624"/>
            <a:ext cx="1413394" cy="3257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1800" b="true">
                <a:solidFill>
                  <a:srgbClr val="145DA0"/>
                </a:solidFill>
                <a:latin typeface="Poppins Bold"/>
                <a:ea typeface="Poppins Bold"/>
                <a:cs typeface="Poppins Bold"/>
                <a:sym typeface="Poppins Bold"/>
              </a:rPr>
              <a:t>Comune di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4561073" y="10084890"/>
            <a:ext cx="1811177" cy="1619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200"/>
              </a:lnSpc>
            </a:pPr>
            <a:r>
              <a:rPr lang="en-US" sz="1000" b="true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indirizzo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4561073" y="9932490"/>
            <a:ext cx="964321" cy="1619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200"/>
              </a:lnSpc>
            </a:pPr>
            <a:r>
              <a:rPr lang="en-US" sz="10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Luogo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2966647" y="10076537"/>
            <a:ext cx="1703479" cy="1619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200"/>
              </a:lnSpc>
            </a:pPr>
            <a:r>
              <a:rPr lang="en-US" sz="1000" b="true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Ore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2966647" y="9931352"/>
            <a:ext cx="1182899" cy="1619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200"/>
              </a:lnSpc>
            </a:pPr>
            <a:r>
              <a:rPr lang="en-US" sz="10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Data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466704" y="6989922"/>
            <a:ext cx="2499943" cy="3092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80"/>
              </a:lnSpc>
            </a:pPr>
            <a:r>
              <a:rPr lang="en-US" sz="1700" b="true">
                <a:solidFill>
                  <a:srgbClr val="FFFFFF"/>
                </a:solidFill>
                <a:latin typeface="Poppins Bold"/>
                <a:ea typeface="Poppins Bold"/>
                <a:cs typeface="Poppins Bold"/>
                <a:sym typeface="Poppins Bold"/>
              </a:rPr>
              <a:t>Con l’intervento di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397382" y="8630255"/>
            <a:ext cx="1182899" cy="16188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00"/>
              </a:lnSpc>
            </a:pPr>
            <a:r>
              <a:rPr lang="en-US" sz="10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...............................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1635697" y="8620730"/>
            <a:ext cx="1294153" cy="1809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20"/>
              </a:lnSpc>
            </a:pPr>
            <a:r>
              <a:rPr lang="en-US" sz="11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...........................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3055009" y="8620730"/>
            <a:ext cx="1182899" cy="1809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20"/>
              </a:lnSpc>
            </a:pPr>
            <a:r>
              <a:rPr lang="en-US" sz="1100" b="true">
                <a:solidFill>
                  <a:srgbClr val="FFFFFF"/>
                </a:solidFill>
                <a:latin typeface="Poppins Bold"/>
                <a:ea typeface="Poppins Bold"/>
                <a:cs typeface="Poppins Bold"/>
                <a:sym typeface="Poppins Bold"/>
              </a:rPr>
              <a:t>..........................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3844550" y="2336519"/>
            <a:ext cx="2573364" cy="9775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999"/>
              </a:lnSpc>
            </a:pPr>
            <a:r>
              <a:rPr lang="en-US" sz="2857" b="true">
                <a:solidFill>
                  <a:srgbClr val="FFFFFF"/>
                </a:solidFill>
                <a:latin typeface="Antonio Bold"/>
                <a:ea typeface="Antonio Bold"/>
                <a:cs typeface="Antonio Bold"/>
                <a:sym typeface="Antonio Bold"/>
              </a:rPr>
              <a:t>CER: ZERO COSTI, </a:t>
            </a:r>
            <a:r>
              <a:rPr lang="en-US" sz="2857" b="true">
                <a:solidFill>
                  <a:srgbClr val="87CB28"/>
                </a:solidFill>
                <a:latin typeface="Antonio Bold"/>
                <a:ea typeface="Antonio Bold"/>
                <a:cs typeface="Antonio Bold"/>
                <a:sym typeface="Antonio Bold"/>
              </a:rPr>
              <a:t>TANTI VANTAGGI!</a:t>
            </a:r>
          </a:p>
        </p:txBody>
      </p:sp>
      <p:sp>
        <p:nvSpPr>
          <p:cNvPr name="Freeform 39" id="39"/>
          <p:cNvSpPr/>
          <p:nvPr/>
        </p:nvSpPr>
        <p:spPr>
          <a:xfrm flipH="false" flipV="false" rot="0">
            <a:off x="3267649" y="33514"/>
            <a:ext cx="1024702" cy="775077"/>
          </a:xfrm>
          <a:custGeom>
            <a:avLst/>
            <a:gdLst/>
            <a:ahLst/>
            <a:cxnLst/>
            <a:rect r="r" b="b" t="t" l="l"/>
            <a:pathLst>
              <a:path h="775077" w="1024702">
                <a:moveTo>
                  <a:pt x="0" y="0"/>
                </a:moveTo>
                <a:lnTo>
                  <a:pt x="1024702" y="0"/>
                </a:lnTo>
                <a:lnTo>
                  <a:pt x="1024702" y="775077"/>
                </a:lnTo>
                <a:lnTo>
                  <a:pt x="0" y="775077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-20670" t="-47310" r="-18662" b="-36895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DAGPUM2NVo4</dc:identifier>
  <dcterms:modified xsi:type="dcterms:W3CDTF">2011-08-01T06:04:30Z</dcterms:modified>
  <cp:revision>1</cp:revision>
  <dc:title>TEMPLATE VOLANTINO</dc:title>
</cp:coreProperties>
</file>